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26205" y="3503930"/>
            <a:ext cx="4021455" cy="7131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43350" y="2223135"/>
            <a:ext cx="4155440" cy="865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4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64396" y="3395227"/>
            <a:ext cx="380826" cy="314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63867" y="3452496"/>
            <a:ext cx="304661" cy="248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68132" y="3452496"/>
            <a:ext cx="304661" cy="248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19933" y="3385682"/>
            <a:ext cx="390347" cy="324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38314" y="3452496"/>
            <a:ext cx="314181" cy="248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94909" y="3385682"/>
            <a:ext cx="390347" cy="324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4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71735" y="1580565"/>
            <a:ext cx="390347" cy="333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09818" y="2515061"/>
            <a:ext cx="409388" cy="333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50" y="3622630"/>
            <a:ext cx="11520000" cy="2052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7954516" y="3880446"/>
            <a:ext cx="409388" cy="334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4963767" y="4482019"/>
            <a:ext cx="399867" cy="334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9096365" y="4482019"/>
            <a:ext cx="399867" cy="334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6085944" y="5074044"/>
            <a:ext cx="409388" cy="334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3360"/>
            <a:ext cx="11520000" cy="338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77652" y="1726390"/>
            <a:ext cx="590280" cy="457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96165" y="1707331"/>
            <a:ext cx="533157" cy="476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77123" y="2507782"/>
            <a:ext cx="590280" cy="457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15471" y="3231999"/>
            <a:ext cx="552198" cy="485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5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385586" y="1502768"/>
            <a:ext cx="514115" cy="4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09950" y="2188429"/>
            <a:ext cx="514115" cy="4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28859" y="2893137"/>
            <a:ext cx="523636" cy="45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32595" y="2893137"/>
            <a:ext cx="514115" cy="45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00297" y="4235890"/>
            <a:ext cx="742611" cy="342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2023-07-28T15:30:06Z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