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9060" y="2324100"/>
            <a:ext cx="4039235" cy="81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09060" y="3957955"/>
            <a:ext cx="4279265" cy="57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4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5603" y="3107930"/>
            <a:ext cx="390347" cy="31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94512" y="3165179"/>
            <a:ext cx="304661" cy="248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0060" y="2835275"/>
            <a:ext cx="9183370" cy="94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83371" y="2743682"/>
            <a:ext cx="2332561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67801" y="2654935"/>
            <a:ext cx="2370644" cy="39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18650" y="2654935"/>
            <a:ext cx="1809115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01349"/>
            <a:ext cx="11520000" cy="195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157335" y="4484729"/>
            <a:ext cx="426085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580726"/>
            <a:ext cx="11520000" cy="2912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5717118" y="2939278"/>
            <a:ext cx="209454" cy="14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449548" y="2834242"/>
            <a:ext cx="390346" cy="31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2023-07-20T00:26:00Z</dcterms:created>
  <dcterms:modified xsi:type="dcterms:W3CDTF">2023-07-28T15:23:17Z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