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9" r:id="rId4"/>
    <p:sldId id="278" r:id="rId5"/>
    <p:sldId id="277" r:id="rId6"/>
    <p:sldId id="276" r:id="rId7"/>
    <p:sldId id="274" r:id="rId8"/>
    <p:sldId id="272" r:id="rId9"/>
    <p:sldId id="271" r:id="rId10"/>
    <p:sldId id="270" r:id="rId11"/>
    <p:sldId id="268" r:id="rId12"/>
    <p:sldId id="267" r:id="rId13"/>
    <p:sldId id="266" r:id="rId14"/>
    <p:sldId id="265" r:id="rId15"/>
    <p:sldId id="263" r:id="rId16"/>
    <p:sldId id="261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3AFC2B-311D-A3F6-319F-4DDC0708A2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7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0FFB764-7602-1BF2-0E58-956B582FA5D4}"/>
              </a:ext>
            </a:extLst>
          </p:cNvPr>
          <p:cNvSpPr/>
          <p:nvPr/>
        </p:nvSpPr>
        <p:spPr bwMode="white">
          <a:xfrm>
            <a:off x="671999" y="1732974"/>
            <a:ext cx="2144331" cy="1441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72CE17-4C77-9DE7-BCBA-56AF055F1B37}"/>
              </a:ext>
            </a:extLst>
          </p:cNvPr>
          <p:cNvSpPr/>
          <p:nvPr/>
        </p:nvSpPr>
        <p:spPr bwMode="white">
          <a:xfrm>
            <a:off x="4234909" y="1732974"/>
            <a:ext cx="2265915" cy="1995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2E524F0-DF85-4254-BD1E-8604A4D3AD96}"/>
              </a:ext>
            </a:extLst>
          </p:cNvPr>
          <p:cNvSpPr/>
          <p:nvPr/>
        </p:nvSpPr>
        <p:spPr bwMode="white">
          <a:xfrm>
            <a:off x="7564958" y="1732973"/>
            <a:ext cx="2867900" cy="2154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img_16777215">
            <a:extLst>
              <a:ext uri="{FF2B5EF4-FFF2-40B4-BE49-F238E27FC236}">
                <a16:creationId xmlns:a16="http://schemas.microsoft.com/office/drawing/2014/main" id="{5019954F-6BFB-F006-41DF-E6B61BBC3D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4043480"/>
            <a:ext cx="11520000" cy="226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431817FF-2580-3735-2D26-6D7CE4086E27}"/>
              </a:ext>
            </a:extLst>
          </p:cNvPr>
          <p:cNvSpPr/>
          <p:nvPr/>
        </p:nvSpPr>
        <p:spPr bwMode="white">
          <a:xfrm>
            <a:off x="633917" y="4912340"/>
            <a:ext cx="2419834" cy="1462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18392099-DA67-AD7D-4CDE-83FC71F2DEBD}"/>
              </a:ext>
            </a:extLst>
          </p:cNvPr>
          <p:cNvSpPr/>
          <p:nvPr/>
        </p:nvSpPr>
        <p:spPr bwMode="white">
          <a:xfrm>
            <a:off x="4097547" y="4912339"/>
            <a:ext cx="1656272" cy="1393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1AEA504A-F53D-969F-BE78-C42DF60F33CC}"/>
              </a:ext>
            </a:extLst>
          </p:cNvPr>
          <p:cNvSpPr/>
          <p:nvPr/>
        </p:nvSpPr>
        <p:spPr bwMode="white">
          <a:xfrm>
            <a:off x="7564958" y="4902792"/>
            <a:ext cx="2867900" cy="1472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52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1B6447-0A0E-FA18-DC8A-6C688227EE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6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804C0E7-D53F-2313-675B-84A3A5529B33}"/>
              </a:ext>
            </a:extLst>
          </p:cNvPr>
          <p:cNvSpPr/>
          <p:nvPr/>
        </p:nvSpPr>
        <p:spPr bwMode="white">
          <a:xfrm>
            <a:off x="491705" y="1699404"/>
            <a:ext cx="2691441" cy="1457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2837BC3-9B48-66CE-407D-A72B3D71D743}"/>
              </a:ext>
            </a:extLst>
          </p:cNvPr>
          <p:cNvSpPr/>
          <p:nvPr/>
        </p:nvSpPr>
        <p:spPr bwMode="white">
          <a:xfrm>
            <a:off x="4177785" y="1699404"/>
            <a:ext cx="2076366" cy="1566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8A4406A-848F-C3E3-B926-A5638C1199FC}"/>
              </a:ext>
            </a:extLst>
          </p:cNvPr>
          <p:cNvSpPr/>
          <p:nvPr/>
        </p:nvSpPr>
        <p:spPr bwMode="white">
          <a:xfrm>
            <a:off x="7614743" y="1699404"/>
            <a:ext cx="3013000" cy="165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64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995AE1-7069-9FFD-217B-46BD8D709A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2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075816A-5CDC-52ED-3823-3FEA1F05946B}"/>
              </a:ext>
            </a:extLst>
          </p:cNvPr>
          <p:cNvSpPr/>
          <p:nvPr/>
        </p:nvSpPr>
        <p:spPr bwMode="white">
          <a:xfrm>
            <a:off x="3206677" y="3548488"/>
            <a:ext cx="342743" cy="276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2A1F78A-089D-BF96-15D9-A49C42CD93BE}"/>
              </a:ext>
            </a:extLst>
          </p:cNvPr>
          <p:cNvSpPr/>
          <p:nvPr/>
        </p:nvSpPr>
        <p:spPr bwMode="white">
          <a:xfrm>
            <a:off x="6348495" y="3548488"/>
            <a:ext cx="342743" cy="276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503E067-E898-D48C-7B28-15FD04448D17}"/>
              </a:ext>
            </a:extLst>
          </p:cNvPr>
          <p:cNvSpPr/>
          <p:nvPr/>
        </p:nvSpPr>
        <p:spPr bwMode="white">
          <a:xfrm>
            <a:off x="9499834" y="3548488"/>
            <a:ext cx="333223" cy="276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56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4E1694-F0A0-0025-3E1C-0E08B88216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17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B3CE797-6B58-19F7-3F01-5391132E0E7B}"/>
              </a:ext>
            </a:extLst>
          </p:cNvPr>
          <p:cNvSpPr/>
          <p:nvPr/>
        </p:nvSpPr>
        <p:spPr bwMode="white">
          <a:xfrm>
            <a:off x="8443041" y="1465619"/>
            <a:ext cx="571239" cy="209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310DE18-55DB-AB0D-D95B-91FFE5B44BD8}"/>
              </a:ext>
            </a:extLst>
          </p:cNvPr>
          <p:cNvSpPr/>
          <p:nvPr/>
        </p:nvSpPr>
        <p:spPr bwMode="white">
          <a:xfrm>
            <a:off x="10318611" y="1475150"/>
            <a:ext cx="552198" cy="200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F233FEC-E55B-38F9-7ACA-BACA430CEBF7}"/>
              </a:ext>
            </a:extLst>
          </p:cNvPr>
          <p:cNvSpPr/>
          <p:nvPr/>
        </p:nvSpPr>
        <p:spPr bwMode="white">
          <a:xfrm>
            <a:off x="1730975" y="2933425"/>
            <a:ext cx="618842" cy="27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6A106B-0624-7F48-4550-E26BA5F19B23}"/>
              </a:ext>
            </a:extLst>
          </p:cNvPr>
          <p:cNvSpPr/>
          <p:nvPr/>
        </p:nvSpPr>
        <p:spPr bwMode="white">
          <a:xfrm>
            <a:off x="8404194" y="2933425"/>
            <a:ext cx="610086" cy="219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10ADCCA-9562-2783-5272-9D4BA0AC55B2}"/>
              </a:ext>
            </a:extLst>
          </p:cNvPr>
          <p:cNvSpPr/>
          <p:nvPr/>
        </p:nvSpPr>
        <p:spPr bwMode="white">
          <a:xfrm>
            <a:off x="10239576" y="2895300"/>
            <a:ext cx="645111" cy="219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6490E0C-7017-9867-58D5-A4474AD31CAC}"/>
              </a:ext>
            </a:extLst>
          </p:cNvPr>
          <p:cNvSpPr/>
          <p:nvPr/>
        </p:nvSpPr>
        <p:spPr bwMode="white">
          <a:xfrm>
            <a:off x="2968661" y="3924670"/>
            <a:ext cx="495074" cy="219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98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C9E454-9E95-FA8B-7ED9-66A0BCEF75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3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4179F3C-9A76-0731-1A4A-0290B12B83AF}"/>
              </a:ext>
            </a:extLst>
          </p:cNvPr>
          <p:cNvSpPr/>
          <p:nvPr/>
        </p:nvSpPr>
        <p:spPr bwMode="white">
          <a:xfrm>
            <a:off x="2136449" y="2204815"/>
            <a:ext cx="7041733" cy="1290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8D408B17-1500-F32B-C3EB-15AF44CD82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0" y="3624494"/>
            <a:ext cx="11520000" cy="1995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46AF9AA-5CA7-B4E1-2F23-8B0B2CC4905F}"/>
              </a:ext>
            </a:extLst>
          </p:cNvPr>
          <p:cNvSpPr/>
          <p:nvPr/>
        </p:nvSpPr>
        <p:spPr bwMode="white">
          <a:xfrm>
            <a:off x="2301075" y="4760896"/>
            <a:ext cx="4988488" cy="988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54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04F036-3E98-7273-305F-D2BD8DDC7B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13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E67F77B-0381-1892-D5FF-8B980241BFC7}"/>
              </a:ext>
            </a:extLst>
          </p:cNvPr>
          <p:cNvSpPr/>
          <p:nvPr/>
        </p:nvSpPr>
        <p:spPr bwMode="white">
          <a:xfrm>
            <a:off x="1883305" y="1485962"/>
            <a:ext cx="4550876" cy="940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B98D8B33-5CA4-5BE7-02FB-2BAE5DDB56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07544"/>
            <a:ext cx="11520000" cy="3195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14CD00D-5805-E1E7-FCE3-A38546A7D166}"/>
              </a:ext>
            </a:extLst>
          </p:cNvPr>
          <p:cNvSpPr/>
          <p:nvPr/>
        </p:nvSpPr>
        <p:spPr bwMode="white">
          <a:xfrm>
            <a:off x="1892826" y="3623417"/>
            <a:ext cx="8840692" cy="2555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85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699584-346F-149A-621E-7D3D08D9F6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8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2E91104-F693-C2F1-6871-B404F272C3D6}"/>
              </a:ext>
            </a:extLst>
          </p:cNvPr>
          <p:cNvSpPr/>
          <p:nvPr/>
        </p:nvSpPr>
        <p:spPr bwMode="white">
          <a:xfrm>
            <a:off x="1864264" y="1751940"/>
            <a:ext cx="6255074" cy="1803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6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F59FAC-5C00-08D2-B7FD-461CCABD87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7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736A491-3D40-2D00-8034-2C5AA741B744}"/>
              </a:ext>
            </a:extLst>
          </p:cNvPr>
          <p:cNvSpPr/>
          <p:nvPr/>
        </p:nvSpPr>
        <p:spPr bwMode="white">
          <a:xfrm>
            <a:off x="2387900" y="2049157"/>
            <a:ext cx="4269274" cy="2163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91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24DB32-7B0D-2B46-A6A3-8FA039B55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5" t="31168" r="30411" b="10765"/>
          <a:stretch/>
        </p:blipFill>
        <p:spPr>
          <a:xfrm>
            <a:off x="3736731" y="2743199"/>
            <a:ext cx="4651130" cy="1301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A55D41-037C-87E9-427C-A5076350A0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0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C00394E-2C5F-D5D8-A352-6E5913E7C696}"/>
              </a:ext>
            </a:extLst>
          </p:cNvPr>
          <p:cNvSpPr/>
          <p:nvPr/>
        </p:nvSpPr>
        <p:spPr bwMode="white">
          <a:xfrm>
            <a:off x="2911537" y="1169506"/>
            <a:ext cx="304661" cy="209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5D0CD8-A9D7-1B51-8AB6-F465F2B3D282}"/>
              </a:ext>
            </a:extLst>
          </p:cNvPr>
          <p:cNvSpPr/>
          <p:nvPr/>
        </p:nvSpPr>
        <p:spPr bwMode="white">
          <a:xfrm>
            <a:off x="5186975" y="1169506"/>
            <a:ext cx="476033" cy="209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4D9510-B2AB-6677-316F-4F0986B975BF}"/>
              </a:ext>
            </a:extLst>
          </p:cNvPr>
          <p:cNvSpPr/>
          <p:nvPr/>
        </p:nvSpPr>
        <p:spPr bwMode="white">
          <a:xfrm>
            <a:off x="6700760" y="1169506"/>
            <a:ext cx="352264" cy="209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998C49-BEAE-C371-7A6A-8104EC79F448}"/>
              </a:ext>
            </a:extLst>
          </p:cNvPr>
          <p:cNvSpPr/>
          <p:nvPr/>
        </p:nvSpPr>
        <p:spPr bwMode="white">
          <a:xfrm>
            <a:off x="1512000" y="1331407"/>
            <a:ext cx="342743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C5F6E43-2DA5-0DD0-BA65-37ED69254B42}"/>
              </a:ext>
            </a:extLst>
          </p:cNvPr>
          <p:cNvSpPr/>
          <p:nvPr/>
        </p:nvSpPr>
        <p:spPr bwMode="white">
          <a:xfrm>
            <a:off x="4453884" y="2007583"/>
            <a:ext cx="476033" cy="209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D6BA9A-2BCD-13C4-3D17-3B180F5EADAC}"/>
              </a:ext>
            </a:extLst>
          </p:cNvPr>
          <p:cNvSpPr/>
          <p:nvPr/>
        </p:nvSpPr>
        <p:spPr bwMode="white">
          <a:xfrm>
            <a:off x="7205355" y="2007583"/>
            <a:ext cx="342742" cy="209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B82399F-F1A1-E8B7-FF95-EB464EE229C8}"/>
              </a:ext>
            </a:extLst>
          </p:cNvPr>
          <p:cNvSpPr/>
          <p:nvPr/>
        </p:nvSpPr>
        <p:spPr bwMode="white">
          <a:xfrm>
            <a:off x="9890181" y="2007583"/>
            <a:ext cx="352264" cy="209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45A0A8C-6626-658C-ACEE-E9E1ADA56AE1}"/>
              </a:ext>
            </a:extLst>
          </p:cNvPr>
          <p:cNvSpPr/>
          <p:nvPr/>
        </p:nvSpPr>
        <p:spPr bwMode="white">
          <a:xfrm>
            <a:off x="1569123" y="2845661"/>
            <a:ext cx="352264" cy="209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E9825D6-8014-1007-F3F1-16C1110B8136}"/>
              </a:ext>
            </a:extLst>
          </p:cNvPr>
          <p:cNvSpPr/>
          <p:nvPr/>
        </p:nvSpPr>
        <p:spPr bwMode="white">
          <a:xfrm>
            <a:off x="5786776" y="2845661"/>
            <a:ext cx="342743" cy="209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E4D8519-6AA0-3538-E75D-6ADAB232BE3D}"/>
              </a:ext>
            </a:extLst>
          </p:cNvPr>
          <p:cNvSpPr/>
          <p:nvPr/>
        </p:nvSpPr>
        <p:spPr bwMode="white">
          <a:xfrm>
            <a:off x="7043504" y="3674214"/>
            <a:ext cx="628363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80AADB8-9CF1-7882-1B84-EE19346AC356}"/>
              </a:ext>
            </a:extLst>
          </p:cNvPr>
          <p:cNvSpPr/>
          <p:nvPr/>
        </p:nvSpPr>
        <p:spPr bwMode="white">
          <a:xfrm>
            <a:off x="9680727" y="3664691"/>
            <a:ext cx="1028231" cy="23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3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477871-D923-7DC4-7227-8BB52559C7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67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F65B167-02F1-F89D-709C-FA08EA61A7AE}"/>
              </a:ext>
            </a:extLst>
          </p:cNvPr>
          <p:cNvSpPr/>
          <p:nvPr/>
        </p:nvSpPr>
        <p:spPr bwMode="white">
          <a:xfrm>
            <a:off x="3996892" y="1074421"/>
            <a:ext cx="495074" cy="219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BA0C55-9DA6-0D10-DC8E-5FD88AA69952}"/>
              </a:ext>
            </a:extLst>
          </p:cNvPr>
          <p:cNvSpPr/>
          <p:nvPr/>
        </p:nvSpPr>
        <p:spPr bwMode="white">
          <a:xfrm>
            <a:off x="10061553" y="1588804"/>
            <a:ext cx="476033" cy="219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F76087D-AF8A-7239-4F90-060BDCF35EE2}"/>
              </a:ext>
            </a:extLst>
          </p:cNvPr>
          <p:cNvSpPr/>
          <p:nvPr/>
        </p:nvSpPr>
        <p:spPr bwMode="white">
          <a:xfrm>
            <a:off x="2816330" y="2103188"/>
            <a:ext cx="504595" cy="219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91C6199-EA4E-8538-63B8-92DB35A2CCCB}"/>
              </a:ext>
            </a:extLst>
          </p:cNvPr>
          <p:cNvSpPr/>
          <p:nvPr/>
        </p:nvSpPr>
        <p:spPr bwMode="white">
          <a:xfrm>
            <a:off x="3606545" y="2617571"/>
            <a:ext cx="218975" cy="209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7E5EEA3-7087-085F-E8B6-C03F1143DB00}"/>
              </a:ext>
            </a:extLst>
          </p:cNvPr>
          <p:cNvSpPr/>
          <p:nvPr/>
        </p:nvSpPr>
        <p:spPr bwMode="white">
          <a:xfrm>
            <a:off x="1283504" y="3122429"/>
            <a:ext cx="647404" cy="219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415CA27-4BA4-B6D0-F69A-4E2DC87093FC}"/>
              </a:ext>
            </a:extLst>
          </p:cNvPr>
          <p:cNvSpPr/>
          <p:nvPr/>
        </p:nvSpPr>
        <p:spPr bwMode="white">
          <a:xfrm>
            <a:off x="8290710" y="3713017"/>
            <a:ext cx="323702" cy="209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C76078B-3BAF-1A3B-3693-A7284715354C}"/>
              </a:ext>
            </a:extLst>
          </p:cNvPr>
          <p:cNvSpPr/>
          <p:nvPr/>
        </p:nvSpPr>
        <p:spPr bwMode="white">
          <a:xfrm>
            <a:off x="6872132" y="4227401"/>
            <a:ext cx="618842" cy="219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5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F07301-A184-CCB0-C440-4CA77FF3DA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7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3A183DE-F10F-84CD-BF5F-F5221F3716F5}"/>
              </a:ext>
            </a:extLst>
          </p:cNvPr>
          <p:cNvSpPr/>
          <p:nvPr/>
        </p:nvSpPr>
        <p:spPr bwMode="white">
          <a:xfrm>
            <a:off x="10128198" y="655934"/>
            <a:ext cx="437950" cy="219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504FC9-2279-CB80-67BE-2E2820CEC4C6}"/>
              </a:ext>
            </a:extLst>
          </p:cNvPr>
          <p:cNvSpPr/>
          <p:nvPr/>
        </p:nvSpPr>
        <p:spPr bwMode="white">
          <a:xfrm>
            <a:off x="2530710" y="1362358"/>
            <a:ext cx="485553" cy="219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508B0D-6792-B373-D21C-CBB7F2DB68A9}"/>
              </a:ext>
            </a:extLst>
          </p:cNvPr>
          <p:cNvSpPr/>
          <p:nvPr/>
        </p:nvSpPr>
        <p:spPr bwMode="white">
          <a:xfrm>
            <a:off x="9271338" y="1887403"/>
            <a:ext cx="342743" cy="210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0A8B07-E29C-E8CA-FDC0-AED203FB5FD5}"/>
              </a:ext>
            </a:extLst>
          </p:cNvPr>
          <p:cNvSpPr/>
          <p:nvPr/>
        </p:nvSpPr>
        <p:spPr bwMode="white">
          <a:xfrm>
            <a:off x="9185652" y="2402902"/>
            <a:ext cx="304661" cy="210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CB042F-C667-EFF0-FE43-07445A2E8CB4}"/>
              </a:ext>
            </a:extLst>
          </p:cNvPr>
          <p:cNvSpPr/>
          <p:nvPr/>
        </p:nvSpPr>
        <p:spPr bwMode="white">
          <a:xfrm>
            <a:off x="6662677" y="3452992"/>
            <a:ext cx="352264" cy="210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66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09A794-8052-BE44-89B2-C52CFD399C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97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29C54C5-7048-B439-173E-3297ADFD1C48}"/>
              </a:ext>
            </a:extLst>
          </p:cNvPr>
          <p:cNvSpPr/>
          <p:nvPr/>
        </p:nvSpPr>
        <p:spPr bwMode="white">
          <a:xfrm>
            <a:off x="11165950" y="1067904"/>
            <a:ext cx="257057" cy="200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67DDBE3-C20E-8AB7-C9D2-5531F65184B3}"/>
              </a:ext>
            </a:extLst>
          </p:cNvPr>
          <p:cNvSpPr/>
          <p:nvPr/>
        </p:nvSpPr>
        <p:spPr bwMode="white">
          <a:xfrm>
            <a:off x="11165950" y="1594049"/>
            <a:ext cx="257057" cy="200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8EE046E6-9EF3-4AF5-DE30-50674FEE98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5" y="2042151"/>
            <a:ext cx="11520000" cy="1772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6323319-5D22-F985-D509-09ADBEA54875}"/>
              </a:ext>
            </a:extLst>
          </p:cNvPr>
          <p:cNvSpPr/>
          <p:nvPr/>
        </p:nvSpPr>
        <p:spPr bwMode="white">
          <a:xfrm>
            <a:off x="11112612" y="2166045"/>
            <a:ext cx="304662" cy="266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065FDC4-A6AD-A4C9-73E6-1D1C94B7A3E5}"/>
              </a:ext>
            </a:extLst>
          </p:cNvPr>
          <p:cNvSpPr/>
          <p:nvPr/>
        </p:nvSpPr>
        <p:spPr bwMode="white">
          <a:xfrm>
            <a:off x="11160215" y="2804578"/>
            <a:ext cx="257057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45CCA2C-50FE-8CAC-E914-4A184146B8EA}"/>
              </a:ext>
            </a:extLst>
          </p:cNvPr>
          <p:cNvSpPr/>
          <p:nvPr/>
        </p:nvSpPr>
        <p:spPr bwMode="white">
          <a:xfrm>
            <a:off x="11160215" y="3424051"/>
            <a:ext cx="257057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6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7ECEF0-9F45-9F1F-A040-6FD6B283F6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8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BBF766C-FCFA-434F-AD26-D259795259D1}"/>
              </a:ext>
            </a:extLst>
          </p:cNvPr>
          <p:cNvSpPr/>
          <p:nvPr/>
        </p:nvSpPr>
        <p:spPr bwMode="white">
          <a:xfrm>
            <a:off x="5939107" y="1780542"/>
            <a:ext cx="238016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80715F96-E78F-AB3A-CA64-FDAA0C290C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9" y="3318861"/>
            <a:ext cx="11520000" cy="2998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8C6410E-B5D4-78F9-DB4A-B7D0C8160A20}"/>
              </a:ext>
            </a:extLst>
          </p:cNvPr>
          <p:cNvSpPr/>
          <p:nvPr/>
        </p:nvSpPr>
        <p:spPr bwMode="white">
          <a:xfrm>
            <a:off x="5546602" y="3891760"/>
            <a:ext cx="228495" cy="219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A991CD-65EF-3159-FDD2-FF140C930445}"/>
              </a:ext>
            </a:extLst>
          </p:cNvPr>
          <p:cNvSpPr/>
          <p:nvPr/>
        </p:nvSpPr>
        <p:spPr bwMode="white">
          <a:xfrm>
            <a:off x="9907065" y="4970722"/>
            <a:ext cx="218975" cy="219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92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EAD0C3-9AAD-4BFC-2064-EB7B497716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3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93E19B4-1156-42CE-BAEA-28DCD4F7B87C}"/>
              </a:ext>
            </a:extLst>
          </p:cNvPr>
          <p:cNvSpPr/>
          <p:nvPr/>
        </p:nvSpPr>
        <p:spPr bwMode="white">
          <a:xfrm>
            <a:off x="3816000" y="1359706"/>
            <a:ext cx="218975" cy="209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453154F-070B-9EBA-B600-3E88D6BF8144}"/>
              </a:ext>
            </a:extLst>
          </p:cNvPr>
          <p:cNvSpPr/>
          <p:nvPr/>
        </p:nvSpPr>
        <p:spPr bwMode="white">
          <a:xfrm>
            <a:off x="1369190" y="2902110"/>
            <a:ext cx="218975" cy="218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99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61C7BC-6418-1C80-B590-19DEE28D26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3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B5C7CF6-00E2-2AC9-176B-8B99BC5B3995}"/>
              </a:ext>
            </a:extLst>
          </p:cNvPr>
          <p:cNvSpPr/>
          <p:nvPr/>
        </p:nvSpPr>
        <p:spPr bwMode="white">
          <a:xfrm>
            <a:off x="2187966" y="1439790"/>
            <a:ext cx="477596" cy="535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13AB1EF-C034-ED0E-DBD7-7DD0520EAB54}"/>
              </a:ext>
            </a:extLst>
          </p:cNvPr>
          <p:cNvSpPr/>
          <p:nvPr/>
        </p:nvSpPr>
        <p:spPr bwMode="white">
          <a:xfrm>
            <a:off x="7281520" y="1602237"/>
            <a:ext cx="323702" cy="21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1F70F70-151D-74D2-23C4-9C0297FE7CA6}"/>
              </a:ext>
            </a:extLst>
          </p:cNvPr>
          <p:cNvSpPr/>
          <p:nvPr/>
        </p:nvSpPr>
        <p:spPr bwMode="white">
          <a:xfrm>
            <a:off x="4728903" y="1439790"/>
            <a:ext cx="406265" cy="535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7127F33-6501-1187-22FC-50BF343FA2DE}"/>
              </a:ext>
            </a:extLst>
          </p:cNvPr>
          <p:cNvSpPr/>
          <p:nvPr/>
        </p:nvSpPr>
        <p:spPr bwMode="white">
          <a:xfrm>
            <a:off x="10412083" y="1439790"/>
            <a:ext cx="370936" cy="535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71F0917-D076-D580-908D-677ED01C0C1E}"/>
              </a:ext>
            </a:extLst>
          </p:cNvPr>
          <p:cNvSpPr/>
          <p:nvPr/>
        </p:nvSpPr>
        <p:spPr bwMode="white">
          <a:xfrm>
            <a:off x="7301456" y="2223356"/>
            <a:ext cx="470944" cy="640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28E94BC-BC9B-3385-C9B4-E436DB67B5E3}"/>
              </a:ext>
            </a:extLst>
          </p:cNvPr>
          <p:cNvSpPr/>
          <p:nvPr/>
        </p:nvSpPr>
        <p:spPr bwMode="white">
          <a:xfrm>
            <a:off x="2311735" y="2096219"/>
            <a:ext cx="293442" cy="652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3ADC824-3912-31ED-6B53-B6D9601C8F84}"/>
              </a:ext>
            </a:extLst>
          </p:cNvPr>
          <p:cNvSpPr/>
          <p:nvPr/>
        </p:nvSpPr>
        <p:spPr bwMode="white">
          <a:xfrm>
            <a:off x="4672019" y="2213799"/>
            <a:ext cx="370936" cy="535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F576BB2A-6C0E-26C4-2603-064EF5E3142E}"/>
              </a:ext>
            </a:extLst>
          </p:cNvPr>
          <p:cNvSpPr/>
          <p:nvPr/>
        </p:nvSpPr>
        <p:spPr bwMode="white">
          <a:xfrm>
            <a:off x="10412410" y="2199031"/>
            <a:ext cx="388601" cy="559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8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2023-07-20T00:26:43Z</dcterms:created>
  <dcterms:modified xsi:type="dcterms:W3CDTF">2023-07-26T09:03:10Z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