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7" r:id="rId6"/>
    <p:sldId id="276" r:id="rId7"/>
    <p:sldId id="274" r:id="rId8"/>
    <p:sldId id="273" r:id="rId9"/>
    <p:sldId id="271" r:id="rId10"/>
    <p:sldId id="270" r:id="rId11"/>
    <p:sldId id="268" r:id="rId12"/>
    <p:sldId id="267" r:id="rId13"/>
    <p:sldId id="266" r:id="rId14"/>
    <p:sldId id="265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6B5E01-E760-F38E-9321-DC85A42B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B1BFC6-AC55-B6E8-4560-0A8A85D2FEE2}"/>
              </a:ext>
            </a:extLst>
          </p:cNvPr>
          <p:cNvSpPr/>
          <p:nvPr/>
        </p:nvSpPr>
        <p:spPr bwMode="white">
          <a:xfrm>
            <a:off x="603849" y="1880558"/>
            <a:ext cx="2078966" cy="1662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747DC6-44F3-4C28-BFD3-E552B297405E}"/>
              </a:ext>
            </a:extLst>
          </p:cNvPr>
          <p:cNvSpPr/>
          <p:nvPr/>
        </p:nvSpPr>
        <p:spPr bwMode="white">
          <a:xfrm>
            <a:off x="4321834" y="1880559"/>
            <a:ext cx="2613804" cy="1560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C090C8-0839-F76B-310E-19313079AEE2}"/>
              </a:ext>
            </a:extLst>
          </p:cNvPr>
          <p:cNvSpPr/>
          <p:nvPr/>
        </p:nvSpPr>
        <p:spPr bwMode="white">
          <a:xfrm>
            <a:off x="7812519" y="1880559"/>
            <a:ext cx="1909451" cy="1560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:a16="http://schemas.microsoft.com/office/drawing/2014/main" id="{60CC9443-B998-DAFE-3F34-6F8DBB07CE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9" y="3543147"/>
            <a:ext cx="11520000" cy="2801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B09AD2F-7687-84A2-0EA0-FAE99AC97271}"/>
              </a:ext>
            </a:extLst>
          </p:cNvPr>
          <p:cNvSpPr/>
          <p:nvPr/>
        </p:nvSpPr>
        <p:spPr bwMode="white">
          <a:xfrm>
            <a:off x="4442205" y="4438773"/>
            <a:ext cx="2579697" cy="190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17B465B-A662-F67A-D3BF-8F94DA118AB2}"/>
              </a:ext>
            </a:extLst>
          </p:cNvPr>
          <p:cNvSpPr/>
          <p:nvPr/>
        </p:nvSpPr>
        <p:spPr bwMode="white">
          <a:xfrm>
            <a:off x="7812519" y="4438772"/>
            <a:ext cx="2380165" cy="141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8495D0B-0EF9-3D6D-CA6C-D886B19CB373}"/>
              </a:ext>
            </a:extLst>
          </p:cNvPr>
          <p:cNvSpPr/>
          <p:nvPr/>
        </p:nvSpPr>
        <p:spPr bwMode="white">
          <a:xfrm>
            <a:off x="681487" y="4313208"/>
            <a:ext cx="1337094" cy="1621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4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CCFBEE-4A2D-6891-201A-AD53F2EE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447F86-5AD0-4A1D-CCAC-92C544478981}"/>
              </a:ext>
            </a:extLst>
          </p:cNvPr>
          <p:cNvSpPr/>
          <p:nvPr/>
        </p:nvSpPr>
        <p:spPr bwMode="white">
          <a:xfrm>
            <a:off x="702743" y="1699405"/>
            <a:ext cx="2100842" cy="165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7F9EB8-936E-06EE-D8C9-1BC46769A94B}"/>
              </a:ext>
            </a:extLst>
          </p:cNvPr>
          <p:cNvSpPr/>
          <p:nvPr/>
        </p:nvSpPr>
        <p:spPr bwMode="white">
          <a:xfrm>
            <a:off x="4415801" y="1811547"/>
            <a:ext cx="2752750" cy="1466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B65E0E-1D03-FAA7-1DBB-D0DFA7907612}"/>
              </a:ext>
            </a:extLst>
          </p:cNvPr>
          <p:cNvSpPr/>
          <p:nvPr/>
        </p:nvSpPr>
        <p:spPr bwMode="white">
          <a:xfrm>
            <a:off x="7776595" y="1699405"/>
            <a:ext cx="1675636" cy="165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0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62A6D7-433A-CA5E-8B29-2663BEFC2D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9E9F7E-B820-6A0F-DDC2-0F498502E65C}"/>
              </a:ext>
            </a:extLst>
          </p:cNvPr>
          <p:cNvSpPr/>
          <p:nvPr/>
        </p:nvSpPr>
        <p:spPr bwMode="white">
          <a:xfrm>
            <a:off x="3587504" y="1750824"/>
            <a:ext cx="1085355" cy="10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112C6D-22B1-26E1-8DB0-121ECBAAF78E}"/>
              </a:ext>
            </a:extLst>
          </p:cNvPr>
          <p:cNvSpPr/>
          <p:nvPr/>
        </p:nvSpPr>
        <p:spPr bwMode="white">
          <a:xfrm>
            <a:off x="6215206" y="1750824"/>
            <a:ext cx="1085355" cy="10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649AE9-4EB7-FC5F-A306-95BD5349B8A2}"/>
              </a:ext>
            </a:extLst>
          </p:cNvPr>
          <p:cNvSpPr/>
          <p:nvPr/>
        </p:nvSpPr>
        <p:spPr bwMode="white">
          <a:xfrm>
            <a:off x="8842909" y="1750824"/>
            <a:ext cx="1075834" cy="10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5012E8-55DC-E1CD-349A-EADDB545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5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B33F4A-6CFC-C605-2257-C3457388A401}"/>
              </a:ext>
            </a:extLst>
          </p:cNvPr>
          <p:cNvSpPr/>
          <p:nvPr/>
        </p:nvSpPr>
        <p:spPr bwMode="white">
          <a:xfrm>
            <a:off x="9682579" y="2712846"/>
            <a:ext cx="464598" cy="21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6E6ACE-EE24-8727-8026-FB6056A63D32}"/>
              </a:ext>
            </a:extLst>
          </p:cNvPr>
          <p:cNvSpPr/>
          <p:nvPr/>
        </p:nvSpPr>
        <p:spPr bwMode="white">
          <a:xfrm>
            <a:off x="3191775" y="2562046"/>
            <a:ext cx="465826" cy="134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969467-56E3-0025-A349-B777787DA2FB}"/>
              </a:ext>
            </a:extLst>
          </p:cNvPr>
          <p:cNvSpPr/>
          <p:nvPr/>
        </p:nvSpPr>
        <p:spPr bwMode="white">
          <a:xfrm>
            <a:off x="8646849" y="3570159"/>
            <a:ext cx="482355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85FCE0-FC86-5CD4-20AB-DA14F07B6681}"/>
              </a:ext>
            </a:extLst>
          </p:cNvPr>
          <p:cNvSpPr/>
          <p:nvPr/>
        </p:nvSpPr>
        <p:spPr bwMode="white">
          <a:xfrm>
            <a:off x="6776925" y="4456048"/>
            <a:ext cx="495074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0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459F31-BBCA-756E-7A87-DE912980BA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943E52-53BC-4A5F-97AD-A61B50F19CBF}"/>
              </a:ext>
            </a:extLst>
          </p:cNvPr>
          <p:cNvSpPr/>
          <p:nvPr/>
        </p:nvSpPr>
        <p:spPr bwMode="white">
          <a:xfrm>
            <a:off x="2321257" y="2169269"/>
            <a:ext cx="4449194" cy="142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21B32E1-842F-712C-AEA7-3F701C1FDF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2" y="3638222"/>
            <a:ext cx="11520000" cy="199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BB4551-EFFD-D3E0-85EC-72220C4C0EB7}"/>
              </a:ext>
            </a:extLst>
          </p:cNvPr>
          <p:cNvSpPr/>
          <p:nvPr/>
        </p:nvSpPr>
        <p:spPr bwMode="white">
          <a:xfrm>
            <a:off x="2321257" y="4649821"/>
            <a:ext cx="5655424" cy="93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5CA79D-FD29-16AD-5EBD-9E0C8443AD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3100D3-F34F-58B8-D8D0-EC43B57602DF}"/>
              </a:ext>
            </a:extLst>
          </p:cNvPr>
          <p:cNvSpPr/>
          <p:nvPr/>
        </p:nvSpPr>
        <p:spPr bwMode="white">
          <a:xfrm>
            <a:off x="1883305" y="1532313"/>
            <a:ext cx="5731438" cy="96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547D7B0-ACB8-343F-87BF-7D41EFD719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00085"/>
            <a:ext cx="11520000" cy="266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A204D6-A4D8-8D1A-2E56-8C3730B1006E}"/>
              </a:ext>
            </a:extLst>
          </p:cNvPr>
          <p:cNvSpPr/>
          <p:nvPr/>
        </p:nvSpPr>
        <p:spPr bwMode="white">
          <a:xfrm>
            <a:off x="1731523" y="3871609"/>
            <a:ext cx="3112707" cy="1232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5B536F-A8A8-C9BC-726E-F93B1C3424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1555B6-A944-8F64-0E3B-23E6C440CF28}"/>
              </a:ext>
            </a:extLst>
          </p:cNvPr>
          <p:cNvSpPr/>
          <p:nvPr/>
        </p:nvSpPr>
        <p:spPr bwMode="white">
          <a:xfrm>
            <a:off x="1864264" y="1474704"/>
            <a:ext cx="6530706" cy="1171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6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81D8AD-817C-A3FA-8B51-C2C5CA55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2C5E49-863B-594A-E9EA-4983706E778C}"/>
              </a:ext>
            </a:extLst>
          </p:cNvPr>
          <p:cNvSpPr/>
          <p:nvPr/>
        </p:nvSpPr>
        <p:spPr bwMode="white">
          <a:xfrm>
            <a:off x="2378379" y="2409114"/>
            <a:ext cx="5150829" cy="133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DA6262-E4DA-18F1-A79F-6C86A46B1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34132" r="30335" b="16821"/>
          <a:stretch/>
        </p:blipFill>
        <p:spPr>
          <a:xfrm>
            <a:off x="3604846" y="2839915"/>
            <a:ext cx="4756639" cy="1195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18AF29-155A-9A75-D546-F53476958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6A482D-F90A-6F41-82C9-20DAE86901AC}"/>
              </a:ext>
            </a:extLst>
          </p:cNvPr>
          <p:cNvSpPr/>
          <p:nvPr/>
        </p:nvSpPr>
        <p:spPr bwMode="white">
          <a:xfrm>
            <a:off x="3209026" y="980128"/>
            <a:ext cx="549849" cy="6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9058A9-E73A-D3F0-E7CD-97B75C15FED5}"/>
              </a:ext>
            </a:extLst>
          </p:cNvPr>
          <p:cNvSpPr/>
          <p:nvPr/>
        </p:nvSpPr>
        <p:spPr bwMode="white">
          <a:xfrm>
            <a:off x="5482115" y="1142315"/>
            <a:ext cx="352264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9A695D-8D3B-7306-76CF-574B3C64EEE0}"/>
              </a:ext>
            </a:extLst>
          </p:cNvPr>
          <p:cNvSpPr/>
          <p:nvPr/>
        </p:nvSpPr>
        <p:spPr bwMode="white">
          <a:xfrm>
            <a:off x="1569123" y="1991413"/>
            <a:ext cx="352264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61899C-D2F0-13E6-67CD-FDFBA43249D9}"/>
              </a:ext>
            </a:extLst>
          </p:cNvPr>
          <p:cNvSpPr/>
          <p:nvPr/>
        </p:nvSpPr>
        <p:spPr bwMode="white">
          <a:xfrm>
            <a:off x="5405950" y="1991413"/>
            <a:ext cx="333223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91323F-E509-5D0E-1BBA-6F293B43E7BA}"/>
              </a:ext>
            </a:extLst>
          </p:cNvPr>
          <p:cNvSpPr/>
          <p:nvPr/>
        </p:nvSpPr>
        <p:spPr bwMode="white">
          <a:xfrm>
            <a:off x="8014611" y="1991413"/>
            <a:ext cx="352264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70E3F4-4A8F-59AE-0D2F-5511D009F025}"/>
              </a:ext>
            </a:extLst>
          </p:cNvPr>
          <p:cNvSpPr/>
          <p:nvPr/>
        </p:nvSpPr>
        <p:spPr bwMode="white">
          <a:xfrm>
            <a:off x="9423669" y="1991413"/>
            <a:ext cx="476033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2D6854-B3AA-145C-5446-3FD8DFB66C5F}"/>
              </a:ext>
            </a:extLst>
          </p:cNvPr>
          <p:cNvSpPr/>
          <p:nvPr/>
        </p:nvSpPr>
        <p:spPr bwMode="white">
          <a:xfrm>
            <a:off x="3425652" y="2153601"/>
            <a:ext cx="333223" cy="219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EF8F3F-9C2E-5601-5474-F8713F882E62}"/>
              </a:ext>
            </a:extLst>
          </p:cNvPr>
          <p:cNvSpPr/>
          <p:nvPr/>
        </p:nvSpPr>
        <p:spPr bwMode="white">
          <a:xfrm>
            <a:off x="4929917" y="2840512"/>
            <a:ext cx="466512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B12F19-97C9-8380-F064-92B5D228C31F}"/>
              </a:ext>
            </a:extLst>
          </p:cNvPr>
          <p:cNvSpPr/>
          <p:nvPr/>
        </p:nvSpPr>
        <p:spPr bwMode="white">
          <a:xfrm>
            <a:off x="8281190" y="2840512"/>
            <a:ext cx="333223" cy="219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5742EE2-441F-F711-FB31-456A2FCDC0BF}"/>
              </a:ext>
            </a:extLst>
          </p:cNvPr>
          <p:cNvSpPr/>
          <p:nvPr/>
        </p:nvSpPr>
        <p:spPr bwMode="white">
          <a:xfrm>
            <a:off x="7795636" y="3536963"/>
            <a:ext cx="628363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9E8FFE3-F5F5-FD75-66D9-9B66C8AEF5D9}"/>
              </a:ext>
            </a:extLst>
          </p:cNvPr>
          <p:cNvSpPr/>
          <p:nvPr/>
        </p:nvSpPr>
        <p:spPr bwMode="white">
          <a:xfrm>
            <a:off x="1645289" y="4061687"/>
            <a:ext cx="780694" cy="2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40331C-9C94-8379-714C-95C8D9822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2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7C45CB-6513-6976-5010-621C78673EB0}"/>
              </a:ext>
            </a:extLst>
          </p:cNvPr>
          <p:cNvSpPr/>
          <p:nvPr/>
        </p:nvSpPr>
        <p:spPr bwMode="white">
          <a:xfrm>
            <a:off x="9185652" y="445806"/>
            <a:ext cx="314181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B05B35-E37F-CDA8-AF20-3261A782C46C}"/>
              </a:ext>
            </a:extLst>
          </p:cNvPr>
          <p:cNvSpPr/>
          <p:nvPr/>
        </p:nvSpPr>
        <p:spPr bwMode="white">
          <a:xfrm>
            <a:off x="2016595" y="1809180"/>
            <a:ext cx="352264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15F6FE-C26D-9859-BDD5-A17C936B6265}"/>
              </a:ext>
            </a:extLst>
          </p:cNvPr>
          <p:cNvSpPr/>
          <p:nvPr/>
        </p:nvSpPr>
        <p:spPr bwMode="white">
          <a:xfrm>
            <a:off x="7938446" y="2333555"/>
            <a:ext cx="218975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391626-1F3C-7F6E-6CEA-FFF32C7A279A}"/>
              </a:ext>
            </a:extLst>
          </p:cNvPr>
          <p:cNvSpPr/>
          <p:nvPr/>
        </p:nvSpPr>
        <p:spPr bwMode="white">
          <a:xfrm>
            <a:off x="10080595" y="2333555"/>
            <a:ext cx="342742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F73BC5-CC8B-CD38-33F0-61B6383047CD}"/>
              </a:ext>
            </a:extLst>
          </p:cNvPr>
          <p:cNvSpPr/>
          <p:nvPr/>
        </p:nvSpPr>
        <p:spPr bwMode="white">
          <a:xfrm>
            <a:off x="6615074" y="2857929"/>
            <a:ext cx="618842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FF920E-4916-0418-F82A-B15045245A5D}"/>
              </a:ext>
            </a:extLst>
          </p:cNvPr>
          <p:cNvSpPr/>
          <p:nvPr/>
        </p:nvSpPr>
        <p:spPr bwMode="white">
          <a:xfrm>
            <a:off x="7014942" y="3372770"/>
            <a:ext cx="476033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1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81117C-FE38-EAED-39D9-DE35F0AC59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F32CDD-0F49-34A8-3CDF-016A6980FDB9}"/>
              </a:ext>
            </a:extLst>
          </p:cNvPr>
          <p:cNvSpPr/>
          <p:nvPr/>
        </p:nvSpPr>
        <p:spPr bwMode="white">
          <a:xfrm>
            <a:off x="10604231" y="474285"/>
            <a:ext cx="199933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11FFCE-C5F2-D2DA-1A18-73A0E03A46C3}"/>
              </a:ext>
            </a:extLst>
          </p:cNvPr>
          <p:cNvSpPr/>
          <p:nvPr/>
        </p:nvSpPr>
        <p:spPr bwMode="white">
          <a:xfrm>
            <a:off x="9547438" y="998095"/>
            <a:ext cx="199933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2D5EED-B1AD-B4B3-8180-FAA4C75E4FDE}"/>
              </a:ext>
            </a:extLst>
          </p:cNvPr>
          <p:cNvSpPr/>
          <p:nvPr/>
        </p:nvSpPr>
        <p:spPr bwMode="white">
          <a:xfrm>
            <a:off x="2368859" y="2045714"/>
            <a:ext cx="371305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DD0BA1-1CCD-004A-E11E-0E8109FA77F3}"/>
              </a:ext>
            </a:extLst>
          </p:cNvPr>
          <p:cNvSpPr/>
          <p:nvPr/>
        </p:nvSpPr>
        <p:spPr bwMode="white">
          <a:xfrm>
            <a:off x="1131173" y="3083809"/>
            <a:ext cx="152330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7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2975E3-682A-78A7-3C42-642A2B3140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4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158622-594B-4244-045B-9CA6F9951DD8}"/>
              </a:ext>
            </a:extLst>
          </p:cNvPr>
          <p:cNvSpPr/>
          <p:nvPr/>
        </p:nvSpPr>
        <p:spPr bwMode="white">
          <a:xfrm>
            <a:off x="11165950" y="1047345"/>
            <a:ext cx="257057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DD4E21-7D4E-1419-5021-793C44CC7E19}"/>
              </a:ext>
            </a:extLst>
          </p:cNvPr>
          <p:cNvSpPr/>
          <p:nvPr/>
        </p:nvSpPr>
        <p:spPr bwMode="white">
          <a:xfrm>
            <a:off x="11165950" y="1725144"/>
            <a:ext cx="257057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44CF0C-3E81-87E0-C63D-4B05751AE150}"/>
              </a:ext>
            </a:extLst>
          </p:cNvPr>
          <p:cNvSpPr/>
          <p:nvPr/>
        </p:nvSpPr>
        <p:spPr bwMode="white">
          <a:xfrm>
            <a:off x="11165950" y="2412490"/>
            <a:ext cx="257057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62088FD-0AE4-1495-6074-5E2092BDB7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4" y="2956551"/>
            <a:ext cx="11520000" cy="1387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7E1CB5-5B58-85EC-0D63-7A136476A4F3}"/>
              </a:ext>
            </a:extLst>
          </p:cNvPr>
          <p:cNvSpPr/>
          <p:nvPr/>
        </p:nvSpPr>
        <p:spPr bwMode="white">
          <a:xfrm>
            <a:off x="11160214" y="3100083"/>
            <a:ext cx="257057" cy="200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9BE483-0DE6-2496-EEDB-A38980DDDB18}"/>
              </a:ext>
            </a:extLst>
          </p:cNvPr>
          <p:cNvSpPr/>
          <p:nvPr/>
        </p:nvSpPr>
        <p:spPr bwMode="white">
          <a:xfrm>
            <a:off x="11112611" y="3789037"/>
            <a:ext cx="304662" cy="267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5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3F8C16-AC07-4EF6-5B34-F21C9C470E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C4A578-207F-4981-23D7-8E6DF37AA24E}"/>
              </a:ext>
            </a:extLst>
          </p:cNvPr>
          <p:cNvSpPr/>
          <p:nvPr/>
        </p:nvSpPr>
        <p:spPr bwMode="white">
          <a:xfrm>
            <a:off x="8652495" y="1055771"/>
            <a:ext cx="238016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8F0106-DF98-9183-2F4B-4D2C2EAF9544}"/>
              </a:ext>
            </a:extLst>
          </p:cNvPr>
          <p:cNvSpPr/>
          <p:nvPr/>
        </p:nvSpPr>
        <p:spPr bwMode="white">
          <a:xfrm>
            <a:off x="1911867" y="2990588"/>
            <a:ext cx="257057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B5270-807D-5F06-91E9-27C11D6207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272E8A-0C42-322E-9109-3AC92E56F77F}"/>
              </a:ext>
            </a:extLst>
          </p:cNvPr>
          <p:cNvSpPr/>
          <p:nvPr/>
        </p:nvSpPr>
        <p:spPr bwMode="white">
          <a:xfrm>
            <a:off x="8880991" y="1083867"/>
            <a:ext cx="228496" cy="219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A99FACC-6B0C-36DB-0759-58C6195FA9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9803"/>
            <a:ext cx="11520000" cy="264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812232-46F2-92AA-CDC5-89352F9C3DC5}"/>
              </a:ext>
            </a:extLst>
          </p:cNvPr>
          <p:cNvSpPr/>
          <p:nvPr/>
        </p:nvSpPr>
        <p:spPr bwMode="white">
          <a:xfrm>
            <a:off x="8224066" y="3539311"/>
            <a:ext cx="218975" cy="20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AF7431-096B-0EA2-EA3B-A9102E63885D}"/>
              </a:ext>
            </a:extLst>
          </p:cNvPr>
          <p:cNvSpPr/>
          <p:nvPr/>
        </p:nvSpPr>
        <p:spPr bwMode="white">
          <a:xfrm>
            <a:off x="4844231" y="5142679"/>
            <a:ext cx="218975" cy="20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0E948B-C481-1969-067F-7D20F2D0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46FED4-9A7E-7774-46E6-8B5B2035380E}"/>
              </a:ext>
            </a:extLst>
          </p:cNvPr>
          <p:cNvSpPr/>
          <p:nvPr/>
        </p:nvSpPr>
        <p:spPr bwMode="white">
          <a:xfrm>
            <a:off x="2425983" y="1827965"/>
            <a:ext cx="352264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AD6460-7CCC-8CE1-E1B8-3845251B2988}"/>
              </a:ext>
            </a:extLst>
          </p:cNvPr>
          <p:cNvSpPr/>
          <p:nvPr/>
        </p:nvSpPr>
        <p:spPr bwMode="white">
          <a:xfrm>
            <a:off x="4933496" y="1613141"/>
            <a:ext cx="389004" cy="5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06BE83-BE94-4FF1-54F3-81F4C4FDEDE9}"/>
              </a:ext>
            </a:extLst>
          </p:cNvPr>
          <p:cNvSpPr/>
          <p:nvPr/>
        </p:nvSpPr>
        <p:spPr bwMode="white">
          <a:xfrm>
            <a:off x="7561198" y="1613141"/>
            <a:ext cx="389004" cy="5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560B95-1165-DCD6-9C22-0FE643D63FC3}"/>
              </a:ext>
            </a:extLst>
          </p:cNvPr>
          <p:cNvSpPr/>
          <p:nvPr/>
        </p:nvSpPr>
        <p:spPr bwMode="white">
          <a:xfrm>
            <a:off x="10065132" y="1613141"/>
            <a:ext cx="411232" cy="5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3332BA-D02A-9690-BFEC-49BEE4415CA9}"/>
              </a:ext>
            </a:extLst>
          </p:cNvPr>
          <p:cNvSpPr/>
          <p:nvPr/>
        </p:nvSpPr>
        <p:spPr bwMode="white">
          <a:xfrm>
            <a:off x="2343876" y="2506491"/>
            <a:ext cx="389004" cy="57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2AFAAFC-BC2A-D604-A9F5-6F0F0BAB3A7F}"/>
              </a:ext>
            </a:extLst>
          </p:cNvPr>
          <p:cNvSpPr/>
          <p:nvPr/>
        </p:nvSpPr>
        <p:spPr bwMode="white">
          <a:xfrm>
            <a:off x="5009661" y="2506491"/>
            <a:ext cx="389004" cy="57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9EDCF5D-7D3B-EA09-6AEE-7D8B6CC7A38A}"/>
              </a:ext>
            </a:extLst>
          </p:cNvPr>
          <p:cNvSpPr/>
          <p:nvPr/>
        </p:nvSpPr>
        <p:spPr bwMode="white">
          <a:xfrm>
            <a:off x="7618322" y="2506491"/>
            <a:ext cx="389004" cy="57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3D4CD66-F813-9EA8-476D-BE45350FC080}"/>
              </a:ext>
            </a:extLst>
          </p:cNvPr>
          <p:cNvSpPr/>
          <p:nvPr/>
        </p:nvSpPr>
        <p:spPr bwMode="white">
          <a:xfrm>
            <a:off x="10226982" y="2506491"/>
            <a:ext cx="530157" cy="570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2023-07-26T09:04:18Z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