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79" r:id="rId4"/>
    <p:sldId id="278" r:id="rId5"/>
    <p:sldId id="277" r:id="rId6"/>
    <p:sldId id="276" r:id="rId7"/>
    <p:sldId id="274" r:id="rId8"/>
    <p:sldId id="272" r:id="rId9"/>
    <p:sldId id="271" r:id="rId10"/>
    <p:sldId id="270" r:id="rId11"/>
    <p:sldId id="268" r:id="rId12"/>
    <p:sldId id="267" r:id="rId13"/>
    <p:sldId id="266" r:id="rId14"/>
    <p:sldId id="265" r:id="rId15"/>
    <p:sldId id="263" r:id="rId16"/>
    <p:sldId id="262" r:id="rId17"/>
    <p:sldId id="261" r:id="rId18"/>
    <p:sldId id="260" r:id="rId19"/>
    <p:sldId id="258" r:id="rId20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3" d="100"/>
          <a:sy n="63" d="100"/>
        </p:scale>
        <p:origin x="955" y="6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2100D7A-26CA-5137-FEBB-8E6351EC769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876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5017E1D-FEDA-71F9-E696-1EDA41DADEA9}"/>
              </a:ext>
            </a:extLst>
          </p:cNvPr>
          <p:cNvSpPr/>
          <p:nvPr/>
        </p:nvSpPr>
        <p:spPr bwMode="white">
          <a:xfrm>
            <a:off x="769388" y="1829957"/>
            <a:ext cx="2180846" cy="14394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D2E109B-EDFF-60D6-17FD-FD98CFB2A3B2}"/>
              </a:ext>
            </a:extLst>
          </p:cNvPr>
          <p:cNvSpPr/>
          <p:nvPr/>
        </p:nvSpPr>
        <p:spPr bwMode="white">
          <a:xfrm>
            <a:off x="3939768" y="1829957"/>
            <a:ext cx="1908941" cy="1517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3C2D8CE-5C2F-C679-BD30-3D89F9CB96EA}"/>
              </a:ext>
            </a:extLst>
          </p:cNvPr>
          <p:cNvSpPr/>
          <p:nvPr/>
        </p:nvSpPr>
        <p:spPr bwMode="white">
          <a:xfrm>
            <a:off x="7462413" y="1829958"/>
            <a:ext cx="2026644" cy="14394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img_16777215">
            <a:extLst>
              <a:ext uri="{FF2B5EF4-FFF2-40B4-BE49-F238E27FC236}">
                <a16:creationId xmlns:a16="http://schemas.microsoft.com/office/drawing/2014/main" id="{7C6173F1-B093-9FB5-39CF-5C654BAD406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8" y="3491388"/>
            <a:ext cx="11520000" cy="22407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BD51642A-F768-09EF-24D2-D6B02660FF99}"/>
              </a:ext>
            </a:extLst>
          </p:cNvPr>
          <p:cNvSpPr/>
          <p:nvPr/>
        </p:nvSpPr>
        <p:spPr bwMode="white">
          <a:xfrm>
            <a:off x="638355" y="4359075"/>
            <a:ext cx="1311594" cy="12739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F786D474-072B-DDD2-1A64-AAAF11159055}"/>
              </a:ext>
            </a:extLst>
          </p:cNvPr>
          <p:cNvSpPr/>
          <p:nvPr/>
        </p:nvSpPr>
        <p:spPr bwMode="white">
          <a:xfrm>
            <a:off x="3930247" y="4359075"/>
            <a:ext cx="1180561" cy="1653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D8BCDA6F-2693-24D3-8ED3-2B287A9A152A}"/>
              </a:ext>
            </a:extLst>
          </p:cNvPr>
          <p:cNvSpPr/>
          <p:nvPr/>
        </p:nvSpPr>
        <p:spPr bwMode="white">
          <a:xfrm>
            <a:off x="7203057" y="4359075"/>
            <a:ext cx="2553834" cy="1516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92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5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A638F34-1525-A5C7-24B3-1DF4ED9AD39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811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0D70AD7-212D-D807-A5A5-EC0B769EEFF0}"/>
              </a:ext>
            </a:extLst>
          </p:cNvPr>
          <p:cNvSpPr/>
          <p:nvPr/>
        </p:nvSpPr>
        <p:spPr bwMode="white">
          <a:xfrm>
            <a:off x="712264" y="1673525"/>
            <a:ext cx="1901540" cy="1467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7E4E179-9B91-BC0E-47B5-BCCFF6602865}"/>
              </a:ext>
            </a:extLst>
          </p:cNvPr>
          <p:cNvSpPr/>
          <p:nvPr/>
        </p:nvSpPr>
        <p:spPr bwMode="white">
          <a:xfrm>
            <a:off x="3882644" y="1673525"/>
            <a:ext cx="2129967" cy="1535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D5694F7E-6863-7601-CF41-7F668F363B02}"/>
              </a:ext>
            </a:extLst>
          </p:cNvPr>
          <p:cNvSpPr/>
          <p:nvPr/>
        </p:nvSpPr>
        <p:spPr bwMode="white">
          <a:xfrm>
            <a:off x="7405289" y="1673525"/>
            <a:ext cx="2129966" cy="1467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612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56AB10A-4B99-9A49-6BBA-A54321643B6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633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15CBF84-CAB2-F5B3-C5BB-DDEE0D97D271}"/>
              </a:ext>
            </a:extLst>
          </p:cNvPr>
          <p:cNvSpPr/>
          <p:nvPr/>
        </p:nvSpPr>
        <p:spPr bwMode="white">
          <a:xfrm>
            <a:off x="1293024" y="2951690"/>
            <a:ext cx="2789553" cy="5431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7684940-2C67-E008-A898-11861DC5510D}"/>
              </a:ext>
            </a:extLst>
          </p:cNvPr>
          <p:cNvSpPr/>
          <p:nvPr/>
        </p:nvSpPr>
        <p:spPr bwMode="white">
          <a:xfrm>
            <a:off x="6415140" y="2951690"/>
            <a:ext cx="3117049" cy="571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193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A80E7E0-A753-1E64-44A7-82B8F713FBA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542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4E9D8AA-BA10-0067-A846-87C2D4611798}"/>
              </a:ext>
            </a:extLst>
          </p:cNvPr>
          <p:cNvSpPr/>
          <p:nvPr/>
        </p:nvSpPr>
        <p:spPr bwMode="white">
          <a:xfrm>
            <a:off x="2606876" y="2189427"/>
            <a:ext cx="5062007" cy="21248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185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8B163CB-7A2F-EB91-F7BE-DE7F17EE9A2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614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62F0621-D1E5-492E-D1AE-2EA8EA5E37FC}"/>
              </a:ext>
            </a:extLst>
          </p:cNvPr>
          <p:cNvSpPr/>
          <p:nvPr/>
        </p:nvSpPr>
        <p:spPr bwMode="white">
          <a:xfrm>
            <a:off x="2187966" y="1807370"/>
            <a:ext cx="3908034" cy="12118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86FB2D37-8B0D-91F1-9E5A-AAD2AB4B7F4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154959"/>
            <a:ext cx="11520000" cy="27679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264AE29-22C1-F57A-1AA2-3DE9D5BE3B7E}"/>
              </a:ext>
            </a:extLst>
          </p:cNvPr>
          <p:cNvSpPr/>
          <p:nvPr/>
        </p:nvSpPr>
        <p:spPr bwMode="white">
          <a:xfrm>
            <a:off x="2122099" y="4597879"/>
            <a:ext cx="3338422" cy="14607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289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F4C9616-4D0F-35AB-36ED-6EB1D392CD8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570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EC8F25F-C688-FC50-B42D-67CEB6FACF75}"/>
              </a:ext>
            </a:extLst>
          </p:cNvPr>
          <p:cNvSpPr/>
          <p:nvPr/>
        </p:nvSpPr>
        <p:spPr bwMode="white">
          <a:xfrm>
            <a:off x="1958196" y="1656272"/>
            <a:ext cx="5762446" cy="13543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876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C129DD7-E41C-E52B-DC93-FC30EE0169C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994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D05C476-D906-7EA2-A10F-9514D3CF96FF}"/>
              </a:ext>
            </a:extLst>
          </p:cNvPr>
          <p:cNvSpPr/>
          <p:nvPr/>
        </p:nvSpPr>
        <p:spPr bwMode="white">
          <a:xfrm>
            <a:off x="2178446" y="2305047"/>
            <a:ext cx="7224346" cy="17543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288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401907C-57BD-904C-0C46-F4A576E727C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558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38A856D-305B-66C2-08D1-95FE04570A1B}"/>
              </a:ext>
            </a:extLst>
          </p:cNvPr>
          <p:cNvSpPr/>
          <p:nvPr/>
        </p:nvSpPr>
        <p:spPr bwMode="white">
          <a:xfrm>
            <a:off x="1777042" y="2041026"/>
            <a:ext cx="4572000" cy="14699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046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C55A923-24F1-AB3F-2868-46E5C736CA4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709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72A30AD-4C0C-3DB2-F3FA-34AA8530B52A}"/>
              </a:ext>
            </a:extLst>
          </p:cNvPr>
          <p:cNvSpPr/>
          <p:nvPr/>
        </p:nvSpPr>
        <p:spPr bwMode="white">
          <a:xfrm>
            <a:off x="2683041" y="2018581"/>
            <a:ext cx="5253261" cy="19754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881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E8B303A-10E4-9597-48F9-1B2A2D653B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9" t="31223" r="29244" b="11208"/>
          <a:stretch/>
        </p:blipFill>
        <p:spPr>
          <a:xfrm>
            <a:off x="3603269" y="2565054"/>
            <a:ext cx="4847208" cy="1340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822753D-616D-87E0-58A4-A68BA7FCCD6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454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6F62E38-FFCC-2B79-099C-A0367CFD1594}"/>
              </a:ext>
            </a:extLst>
          </p:cNvPr>
          <p:cNvSpPr/>
          <p:nvPr/>
        </p:nvSpPr>
        <p:spPr bwMode="white">
          <a:xfrm>
            <a:off x="5691570" y="1179585"/>
            <a:ext cx="323702" cy="2763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4ABCCE0-7E52-60A5-B686-DE748BBE209B}"/>
              </a:ext>
            </a:extLst>
          </p:cNvPr>
          <p:cNvSpPr/>
          <p:nvPr/>
        </p:nvSpPr>
        <p:spPr bwMode="white">
          <a:xfrm>
            <a:off x="7900363" y="1179585"/>
            <a:ext cx="323702" cy="2763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30522D8-0DB8-8E62-6C88-C2CEFC559583}"/>
              </a:ext>
            </a:extLst>
          </p:cNvPr>
          <p:cNvSpPr/>
          <p:nvPr/>
        </p:nvSpPr>
        <p:spPr bwMode="white">
          <a:xfrm>
            <a:off x="10385256" y="1189115"/>
            <a:ext cx="333223" cy="2668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37F026B-6824-4330-85B6-698E678656A5}"/>
              </a:ext>
            </a:extLst>
          </p:cNvPr>
          <p:cNvSpPr/>
          <p:nvPr/>
        </p:nvSpPr>
        <p:spPr bwMode="white">
          <a:xfrm>
            <a:off x="10783019" y="1894340"/>
            <a:ext cx="526211" cy="5814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1C24A7B-0E8C-F321-B9BA-75232D26D383}"/>
              </a:ext>
            </a:extLst>
          </p:cNvPr>
          <p:cNvSpPr/>
          <p:nvPr/>
        </p:nvSpPr>
        <p:spPr bwMode="white">
          <a:xfrm>
            <a:off x="5148892" y="2027761"/>
            <a:ext cx="618842" cy="2859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529AECE-7750-9F0E-ED7D-B442F8CDA03F}"/>
              </a:ext>
            </a:extLst>
          </p:cNvPr>
          <p:cNvSpPr/>
          <p:nvPr/>
        </p:nvSpPr>
        <p:spPr bwMode="white">
          <a:xfrm>
            <a:off x="3168595" y="2904526"/>
            <a:ext cx="352264" cy="219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757BA9C-5AA5-163E-EF7E-96DB4D0509D0}"/>
              </a:ext>
            </a:extLst>
          </p:cNvPr>
          <p:cNvSpPr/>
          <p:nvPr/>
        </p:nvSpPr>
        <p:spPr bwMode="white">
          <a:xfrm>
            <a:off x="6710280" y="2904526"/>
            <a:ext cx="361785" cy="219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82722CA-89E0-EB19-AB9B-6A78EBE73C55}"/>
              </a:ext>
            </a:extLst>
          </p:cNvPr>
          <p:cNvSpPr/>
          <p:nvPr/>
        </p:nvSpPr>
        <p:spPr bwMode="white">
          <a:xfrm>
            <a:off x="9623603" y="2914056"/>
            <a:ext cx="361785" cy="209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F9A50726-BCAE-B954-F216-28F495E76360}"/>
              </a:ext>
            </a:extLst>
          </p:cNvPr>
          <p:cNvSpPr/>
          <p:nvPr/>
        </p:nvSpPr>
        <p:spPr bwMode="white">
          <a:xfrm>
            <a:off x="9928264" y="3762232"/>
            <a:ext cx="333223" cy="219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603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2952BF2-5DC2-DF95-A335-0499F33AC91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918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7F2317B-90EE-51B7-08C3-6273014E2544}"/>
              </a:ext>
            </a:extLst>
          </p:cNvPr>
          <p:cNvSpPr/>
          <p:nvPr/>
        </p:nvSpPr>
        <p:spPr bwMode="white">
          <a:xfrm>
            <a:off x="8071735" y="674413"/>
            <a:ext cx="504595" cy="2286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4F4DD6E-DE43-C56C-CD36-7533FBC3900D}"/>
              </a:ext>
            </a:extLst>
          </p:cNvPr>
          <p:cNvSpPr/>
          <p:nvPr/>
        </p:nvSpPr>
        <p:spPr bwMode="white">
          <a:xfrm>
            <a:off x="7189312" y="1335427"/>
            <a:ext cx="565835" cy="7262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521CADB-BB89-3093-C25C-1290A53302C0}"/>
              </a:ext>
            </a:extLst>
          </p:cNvPr>
          <p:cNvSpPr/>
          <p:nvPr/>
        </p:nvSpPr>
        <p:spPr bwMode="white">
          <a:xfrm>
            <a:off x="8547768" y="2217896"/>
            <a:ext cx="423704" cy="689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19D2689-A84E-E68F-B34F-C4677E83CF03}"/>
              </a:ext>
            </a:extLst>
          </p:cNvPr>
          <p:cNvSpPr/>
          <p:nvPr/>
        </p:nvSpPr>
        <p:spPr bwMode="white">
          <a:xfrm>
            <a:off x="2863970" y="2907101"/>
            <a:ext cx="495037" cy="701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972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EF33350-A8F5-FDE9-CA91-C806854A335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192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37AB5F8-EA9B-FFCE-EAAE-A395F83D6E6E}"/>
              </a:ext>
            </a:extLst>
          </p:cNvPr>
          <p:cNvSpPr/>
          <p:nvPr/>
        </p:nvSpPr>
        <p:spPr bwMode="white">
          <a:xfrm>
            <a:off x="6415140" y="1199283"/>
            <a:ext cx="323702" cy="2193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E5F3116-9D6F-8402-CF20-D37A08BF1D02}"/>
              </a:ext>
            </a:extLst>
          </p:cNvPr>
          <p:cNvSpPr/>
          <p:nvPr/>
        </p:nvSpPr>
        <p:spPr bwMode="white">
          <a:xfrm>
            <a:off x="8957157" y="1199283"/>
            <a:ext cx="209454" cy="2193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6906EDB-F9CB-925D-8D9D-42960333E86B}"/>
              </a:ext>
            </a:extLst>
          </p:cNvPr>
          <p:cNvSpPr/>
          <p:nvPr/>
        </p:nvSpPr>
        <p:spPr bwMode="white">
          <a:xfrm>
            <a:off x="9794975" y="2048104"/>
            <a:ext cx="199933" cy="2193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E7834EE-E453-6264-4FAC-C233BE15BA30}"/>
              </a:ext>
            </a:extLst>
          </p:cNvPr>
          <p:cNvSpPr/>
          <p:nvPr/>
        </p:nvSpPr>
        <p:spPr bwMode="white">
          <a:xfrm>
            <a:off x="8109818" y="2906462"/>
            <a:ext cx="466512" cy="209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302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E818DCA-7B79-851B-BC9E-C2CE78C9862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934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A0C6C11-0F44-5BD1-923D-956F05909E53}"/>
              </a:ext>
            </a:extLst>
          </p:cNvPr>
          <p:cNvSpPr/>
          <p:nvPr/>
        </p:nvSpPr>
        <p:spPr bwMode="white">
          <a:xfrm>
            <a:off x="11204033" y="1267826"/>
            <a:ext cx="257057" cy="200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050C2AB-0A10-44BF-48CE-F25455A3732D}"/>
              </a:ext>
            </a:extLst>
          </p:cNvPr>
          <p:cNvSpPr/>
          <p:nvPr/>
        </p:nvSpPr>
        <p:spPr bwMode="white">
          <a:xfrm>
            <a:off x="11204033" y="2118315"/>
            <a:ext cx="257057" cy="200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85E6A7F4-A296-3A7B-9549-D72BBB8C45A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21" y="2653455"/>
            <a:ext cx="11520000" cy="29085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BD18EE5-A520-484E-2F7D-F9B7525F1493}"/>
              </a:ext>
            </a:extLst>
          </p:cNvPr>
          <p:cNvSpPr/>
          <p:nvPr/>
        </p:nvSpPr>
        <p:spPr bwMode="white">
          <a:xfrm>
            <a:off x="11168841" y="3578471"/>
            <a:ext cx="295140" cy="267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A0C9A8E-B941-A13F-9518-83344B39DA34}"/>
              </a:ext>
            </a:extLst>
          </p:cNvPr>
          <p:cNvSpPr/>
          <p:nvPr/>
        </p:nvSpPr>
        <p:spPr bwMode="white">
          <a:xfrm>
            <a:off x="11206924" y="4246009"/>
            <a:ext cx="257057" cy="2002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496ED01-8B99-0E88-5785-7B1D1CA261D5}"/>
              </a:ext>
            </a:extLst>
          </p:cNvPr>
          <p:cNvSpPr/>
          <p:nvPr/>
        </p:nvSpPr>
        <p:spPr bwMode="white">
          <a:xfrm>
            <a:off x="11206924" y="5066127"/>
            <a:ext cx="257057" cy="2002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53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2B74A21-52BC-5AAD-7667-97228A86620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755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5D88AF6-E40D-B35F-57E3-6C75C959FAC4}"/>
              </a:ext>
            </a:extLst>
          </p:cNvPr>
          <p:cNvSpPr/>
          <p:nvPr/>
        </p:nvSpPr>
        <p:spPr bwMode="white">
          <a:xfrm>
            <a:off x="6976859" y="1159824"/>
            <a:ext cx="228495" cy="228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3D40C46-7945-42CD-6539-C10AFF798905}"/>
              </a:ext>
            </a:extLst>
          </p:cNvPr>
          <p:cNvSpPr/>
          <p:nvPr/>
        </p:nvSpPr>
        <p:spPr bwMode="white">
          <a:xfrm>
            <a:off x="6853090" y="2302430"/>
            <a:ext cx="228496" cy="2189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A6E6DBF4-1910-8B59-3681-FDCC829383E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41" y="3249004"/>
            <a:ext cx="11520000" cy="22011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465109E-D56B-56C2-FC2D-4BC8ADE47054}"/>
              </a:ext>
            </a:extLst>
          </p:cNvPr>
          <p:cNvSpPr/>
          <p:nvPr/>
        </p:nvSpPr>
        <p:spPr bwMode="white">
          <a:xfrm>
            <a:off x="4383292" y="4240015"/>
            <a:ext cx="266578" cy="2191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433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FE5E3CE-381A-4A68-D46F-7C120EA6EF3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215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588A133-DD1E-881C-586F-C9F437FCB7DC}"/>
              </a:ext>
            </a:extLst>
          </p:cNvPr>
          <p:cNvSpPr/>
          <p:nvPr/>
        </p:nvSpPr>
        <p:spPr bwMode="white">
          <a:xfrm>
            <a:off x="2254611" y="1276291"/>
            <a:ext cx="209454" cy="2195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E5E1439-C667-4024-9E1A-32DF3AB8DAF3}"/>
              </a:ext>
            </a:extLst>
          </p:cNvPr>
          <p:cNvSpPr/>
          <p:nvPr/>
        </p:nvSpPr>
        <p:spPr bwMode="white">
          <a:xfrm>
            <a:off x="8738181" y="2412110"/>
            <a:ext cx="218975" cy="2195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002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62B0479-9315-9391-42C6-9AEAC8C5662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581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B88CDF6-A59A-75B4-9BA7-07E4FC244462}"/>
              </a:ext>
            </a:extLst>
          </p:cNvPr>
          <p:cNvSpPr/>
          <p:nvPr/>
        </p:nvSpPr>
        <p:spPr bwMode="white">
          <a:xfrm>
            <a:off x="2216528" y="1712880"/>
            <a:ext cx="199933" cy="2096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34F1966-56A8-864B-B899-0DDE8C7B3B17}"/>
              </a:ext>
            </a:extLst>
          </p:cNvPr>
          <p:cNvSpPr/>
          <p:nvPr/>
        </p:nvSpPr>
        <p:spPr bwMode="white">
          <a:xfrm>
            <a:off x="4549090" y="1541388"/>
            <a:ext cx="504595" cy="5525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FA24FCD-3256-C451-491A-A36223FD673B}"/>
              </a:ext>
            </a:extLst>
          </p:cNvPr>
          <p:cNvSpPr/>
          <p:nvPr/>
        </p:nvSpPr>
        <p:spPr bwMode="white">
          <a:xfrm>
            <a:off x="7224396" y="1431986"/>
            <a:ext cx="409981" cy="652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218F90B-9611-FB71-03A5-38E2F30BE7CA}"/>
              </a:ext>
            </a:extLst>
          </p:cNvPr>
          <p:cNvSpPr/>
          <p:nvPr/>
        </p:nvSpPr>
        <p:spPr bwMode="white">
          <a:xfrm>
            <a:off x="10034781" y="1431986"/>
            <a:ext cx="351424" cy="6619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6BD5CC5B-7B8D-3966-8497-393EB606CBD3}"/>
              </a:ext>
            </a:extLst>
          </p:cNvPr>
          <p:cNvSpPr/>
          <p:nvPr/>
        </p:nvSpPr>
        <p:spPr bwMode="white">
          <a:xfrm>
            <a:off x="7833719" y="2522702"/>
            <a:ext cx="190413" cy="2191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BB48B350-C026-4466-5B20-35E02570CE85}"/>
              </a:ext>
            </a:extLst>
          </p:cNvPr>
          <p:cNvSpPr/>
          <p:nvPr/>
        </p:nvSpPr>
        <p:spPr bwMode="white">
          <a:xfrm>
            <a:off x="10889851" y="2522702"/>
            <a:ext cx="333223" cy="2191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41171F89-E29F-C561-6FDE-6C45FCC757D1}"/>
              </a:ext>
            </a:extLst>
          </p:cNvPr>
          <p:cNvSpPr/>
          <p:nvPr/>
        </p:nvSpPr>
        <p:spPr bwMode="white">
          <a:xfrm>
            <a:off x="2321255" y="2355011"/>
            <a:ext cx="283921" cy="5583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FF81ED7E-2E95-56C4-3AC7-39441BBBEB2E}"/>
              </a:ext>
            </a:extLst>
          </p:cNvPr>
          <p:cNvSpPr/>
          <p:nvPr/>
        </p:nvSpPr>
        <p:spPr bwMode="white">
          <a:xfrm>
            <a:off x="4691900" y="2355012"/>
            <a:ext cx="333223" cy="5487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836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3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2023-07-20T00:26:43Z</dcterms:created>
  <dcterms:modified xsi:type="dcterms:W3CDTF">2023-07-26T08:54:15Z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