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7" r:id="rId5"/>
    <p:sldId id="276" r:id="rId6"/>
    <p:sldId id="274" r:id="rId7"/>
    <p:sldId id="273" r:id="rId8"/>
    <p:sldId id="272" r:id="rId9"/>
    <p:sldId id="271" r:id="rId10"/>
    <p:sldId id="269" r:id="rId11"/>
    <p:sldId id="268" r:id="rId12"/>
    <p:sldId id="267" r:id="rId13"/>
    <p:sldId id="265" r:id="rId14"/>
    <p:sldId id="263" r:id="rId15"/>
    <p:sldId id="261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9D45E0-1324-62CB-59E5-CBFA566DCF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1E9CB0-87FE-2BBB-9262-6833A705ADCC}"/>
              </a:ext>
            </a:extLst>
          </p:cNvPr>
          <p:cNvSpPr/>
          <p:nvPr/>
        </p:nvSpPr>
        <p:spPr bwMode="white">
          <a:xfrm>
            <a:off x="3433314" y="1836090"/>
            <a:ext cx="3086554" cy="1592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675855-7302-98AA-4EA1-0A0752A674A1}"/>
              </a:ext>
            </a:extLst>
          </p:cNvPr>
          <p:cNvSpPr/>
          <p:nvPr/>
        </p:nvSpPr>
        <p:spPr bwMode="white">
          <a:xfrm>
            <a:off x="9144000" y="1845614"/>
            <a:ext cx="2412297" cy="146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0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259727-E51D-ECA4-31B7-29C0C2228F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2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74D692-2412-93BD-517C-94825E465A8E}"/>
              </a:ext>
            </a:extLst>
          </p:cNvPr>
          <p:cNvSpPr/>
          <p:nvPr/>
        </p:nvSpPr>
        <p:spPr bwMode="white">
          <a:xfrm>
            <a:off x="681486" y="2605178"/>
            <a:ext cx="4563373" cy="1958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449F85-7164-33C9-42D2-25B3F146AA83}"/>
              </a:ext>
            </a:extLst>
          </p:cNvPr>
          <p:cNvSpPr/>
          <p:nvPr/>
        </p:nvSpPr>
        <p:spPr bwMode="white">
          <a:xfrm>
            <a:off x="5977190" y="2741461"/>
            <a:ext cx="5487316" cy="205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4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7D6B3C-8588-285E-65E0-15E18C407C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8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1A82175-99D4-3E35-DB69-66ACE20544C9}"/>
              </a:ext>
            </a:extLst>
          </p:cNvPr>
          <p:cNvSpPr/>
          <p:nvPr/>
        </p:nvSpPr>
        <p:spPr bwMode="white">
          <a:xfrm>
            <a:off x="2606876" y="1963999"/>
            <a:ext cx="4492664" cy="992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BC46454-7A3C-E935-0DF6-EE6E0B20E3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1" y="2956551"/>
            <a:ext cx="11520000" cy="297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AD38DB-E4B8-95A5-8B16-A7BA4A46C2EA}"/>
              </a:ext>
            </a:extLst>
          </p:cNvPr>
          <p:cNvSpPr/>
          <p:nvPr/>
        </p:nvSpPr>
        <p:spPr bwMode="white">
          <a:xfrm>
            <a:off x="2600246" y="4083458"/>
            <a:ext cx="4594184" cy="1469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2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9BB916-539F-61C0-46F1-5E59DF14F7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0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5F6410-98CE-1CCA-335D-912F00492814}"/>
              </a:ext>
            </a:extLst>
          </p:cNvPr>
          <p:cNvSpPr/>
          <p:nvPr/>
        </p:nvSpPr>
        <p:spPr bwMode="white">
          <a:xfrm>
            <a:off x="1578644" y="2012123"/>
            <a:ext cx="7056398" cy="878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08F822D9-C3F0-4D3A-61B7-EC3198C013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11826"/>
            <a:ext cx="11520000" cy="2548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D0C025-CEF4-7472-132E-F68E7D166A8E}"/>
              </a:ext>
            </a:extLst>
          </p:cNvPr>
          <p:cNvSpPr/>
          <p:nvPr/>
        </p:nvSpPr>
        <p:spPr bwMode="white">
          <a:xfrm>
            <a:off x="1892826" y="4257122"/>
            <a:ext cx="4999680" cy="1402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7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AE0BE4-8164-17B5-D533-7AA8DF8E8E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2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660EAE-EFD5-D3A0-9BB9-729F56430AD7}"/>
              </a:ext>
            </a:extLst>
          </p:cNvPr>
          <p:cNvSpPr/>
          <p:nvPr/>
        </p:nvSpPr>
        <p:spPr bwMode="white">
          <a:xfrm>
            <a:off x="1873785" y="2065909"/>
            <a:ext cx="6511090" cy="88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C95FA848-06AE-E0C1-6DF2-B97DA080E4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11827"/>
            <a:ext cx="11520000" cy="269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2DF210-86C5-9F1B-BBC0-18071A5843C7}"/>
              </a:ext>
            </a:extLst>
          </p:cNvPr>
          <p:cNvSpPr/>
          <p:nvPr/>
        </p:nvSpPr>
        <p:spPr bwMode="white">
          <a:xfrm>
            <a:off x="1873785" y="4277001"/>
            <a:ext cx="6433453" cy="1028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6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CFFDCF-7895-A2E3-EB9E-AF8BF85DFE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1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8BEDFB-3C5C-0D6C-1C72-73CBD59F7A94}"/>
              </a:ext>
            </a:extLst>
          </p:cNvPr>
          <p:cNvSpPr/>
          <p:nvPr/>
        </p:nvSpPr>
        <p:spPr bwMode="white">
          <a:xfrm>
            <a:off x="1883305" y="933164"/>
            <a:ext cx="5337004" cy="2051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94858C-01F6-C9CB-8698-36B5D03CAE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9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C49D3B1-9A9F-CAE8-B2CA-D6580290BE3D}"/>
              </a:ext>
            </a:extLst>
          </p:cNvPr>
          <p:cNvSpPr/>
          <p:nvPr/>
        </p:nvSpPr>
        <p:spPr bwMode="white">
          <a:xfrm>
            <a:off x="1531041" y="1846053"/>
            <a:ext cx="5715148" cy="1633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3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DFEDB5-BF1B-2518-DB52-E3F4D96C4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4" t="32523" r="30891" b="10767"/>
          <a:stretch/>
        </p:blipFill>
        <p:spPr>
          <a:xfrm>
            <a:off x="3443111" y="2619022"/>
            <a:ext cx="4865511" cy="1309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96A5B1-BB73-FEFD-000F-A8520AB27E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5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C823BC-589E-D302-AD54-58470FEBAE19}"/>
              </a:ext>
            </a:extLst>
          </p:cNvPr>
          <p:cNvSpPr/>
          <p:nvPr/>
        </p:nvSpPr>
        <p:spPr bwMode="white">
          <a:xfrm>
            <a:off x="1902347" y="932070"/>
            <a:ext cx="894942" cy="276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6877C5-6DE6-379E-563A-256897EF4C18}"/>
              </a:ext>
            </a:extLst>
          </p:cNvPr>
          <p:cNvSpPr/>
          <p:nvPr/>
        </p:nvSpPr>
        <p:spPr bwMode="white">
          <a:xfrm>
            <a:off x="4244429" y="941604"/>
            <a:ext cx="618842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EADCC0-2614-BCBC-A377-FAABB464EDFE}"/>
              </a:ext>
            </a:extLst>
          </p:cNvPr>
          <p:cNvSpPr/>
          <p:nvPr/>
        </p:nvSpPr>
        <p:spPr bwMode="white">
          <a:xfrm>
            <a:off x="7748033" y="960673"/>
            <a:ext cx="142809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4508A8-D4B1-7065-0135-080BC20293D4}"/>
              </a:ext>
            </a:extLst>
          </p:cNvPr>
          <p:cNvSpPr/>
          <p:nvPr/>
        </p:nvSpPr>
        <p:spPr bwMode="white">
          <a:xfrm>
            <a:off x="8262148" y="1446933"/>
            <a:ext cx="913983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6912F4-957D-9BBE-91DB-758AC13C72C8}"/>
              </a:ext>
            </a:extLst>
          </p:cNvPr>
          <p:cNvSpPr/>
          <p:nvPr/>
        </p:nvSpPr>
        <p:spPr bwMode="white">
          <a:xfrm>
            <a:off x="8871471" y="1933193"/>
            <a:ext cx="199933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39F0A6-0B1D-E82C-E569-2298A2B36D33}"/>
              </a:ext>
            </a:extLst>
          </p:cNvPr>
          <p:cNvSpPr/>
          <p:nvPr/>
        </p:nvSpPr>
        <p:spPr bwMode="white">
          <a:xfrm>
            <a:off x="2749685" y="2419453"/>
            <a:ext cx="199933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390C01-85F3-F2A9-F504-235F74CFCCE9}"/>
              </a:ext>
            </a:extLst>
          </p:cNvPr>
          <p:cNvSpPr/>
          <p:nvPr/>
        </p:nvSpPr>
        <p:spPr bwMode="white">
          <a:xfrm>
            <a:off x="10061553" y="2896178"/>
            <a:ext cx="618842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5638027-DCA5-DA6F-367C-84C05E94D11D}"/>
              </a:ext>
            </a:extLst>
          </p:cNvPr>
          <p:cNvSpPr/>
          <p:nvPr/>
        </p:nvSpPr>
        <p:spPr bwMode="white">
          <a:xfrm>
            <a:off x="3749355" y="3382438"/>
            <a:ext cx="495074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4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26F5FF-4061-A5E1-DBDC-089C3D09F3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8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12C2785-852D-1E31-9C3B-39CA00CB3EC0}"/>
              </a:ext>
            </a:extLst>
          </p:cNvPr>
          <p:cNvSpPr/>
          <p:nvPr/>
        </p:nvSpPr>
        <p:spPr bwMode="white">
          <a:xfrm>
            <a:off x="2673520" y="990152"/>
            <a:ext cx="628363" cy="21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F67066-078C-11C6-145E-AD5EB49A1486}"/>
              </a:ext>
            </a:extLst>
          </p:cNvPr>
          <p:cNvSpPr/>
          <p:nvPr/>
        </p:nvSpPr>
        <p:spPr bwMode="white">
          <a:xfrm>
            <a:off x="5091768" y="990152"/>
            <a:ext cx="771173" cy="21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99F4AF-B51C-0279-8AAD-04E08A845763}"/>
              </a:ext>
            </a:extLst>
          </p:cNvPr>
          <p:cNvSpPr/>
          <p:nvPr/>
        </p:nvSpPr>
        <p:spPr bwMode="white">
          <a:xfrm>
            <a:off x="1702413" y="3243423"/>
            <a:ext cx="885421" cy="21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1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4A37AF-6EC2-AF42-8541-39D122E841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ED7420-61BB-CC0B-5DBD-49F49AA24220}"/>
              </a:ext>
            </a:extLst>
          </p:cNvPr>
          <p:cNvSpPr/>
          <p:nvPr/>
        </p:nvSpPr>
        <p:spPr bwMode="white">
          <a:xfrm>
            <a:off x="3968330" y="998761"/>
            <a:ext cx="618842" cy="219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47782F-1680-56D8-CAB5-02B4D89694EC}"/>
              </a:ext>
            </a:extLst>
          </p:cNvPr>
          <p:cNvSpPr/>
          <p:nvPr/>
        </p:nvSpPr>
        <p:spPr bwMode="white">
          <a:xfrm>
            <a:off x="1197818" y="1971205"/>
            <a:ext cx="199933" cy="20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5B7150-0C4D-F0E4-4E19-333277E28A1B}"/>
              </a:ext>
            </a:extLst>
          </p:cNvPr>
          <p:cNvSpPr/>
          <p:nvPr/>
        </p:nvSpPr>
        <p:spPr bwMode="white">
          <a:xfrm>
            <a:off x="3387570" y="1971205"/>
            <a:ext cx="771173" cy="20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6DFDA3-5F51-DEFF-2998-D7ABE7972270}"/>
              </a:ext>
            </a:extLst>
          </p:cNvPr>
          <p:cNvSpPr/>
          <p:nvPr/>
        </p:nvSpPr>
        <p:spPr bwMode="white">
          <a:xfrm>
            <a:off x="5881983" y="1971205"/>
            <a:ext cx="904462" cy="20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FCC0BD-8673-B8A6-965E-B821649B0B60}"/>
              </a:ext>
            </a:extLst>
          </p:cNvPr>
          <p:cNvSpPr/>
          <p:nvPr/>
        </p:nvSpPr>
        <p:spPr bwMode="white">
          <a:xfrm>
            <a:off x="8395438" y="2457426"/>
            <a:ext cx="628363" cy="20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F3D429F-6302-8764-8004-FA8BCFE3B2F7}"/>
              </a:ext>
            </a:extLst>
          </p:cNvPr>
          <p:cNvSpPr/>
          <p:nvPr/>
        </p:nvSpPr>
        <p:spPr bwMode="white">
          <a:xfrm>
            <a:off x="902677" y="2943648"/>
            <a:ext cx="780694" cy="20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905996A4-BF81-AAD2-3160-4F9DCFC18D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86863"/>
            <a:ext cx="11520000" cy="313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1BD66B9-9683-C3AF-A165-9E871E8A8B26}"/>
              </a:ext>
            </a:extLst>
          </p:cNvPr>
          <p:cNvSpPr/>
          <p:nvPr/>
        </p:nvSpPr>
        <p:spPr bwMode="white">
          <a:xfrm>
            <a:off x="1626247" y="3907407"/>
            <a:ext cx="142809" cy="210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C26FEF2-D119-1FEB-65B3-6712C80E0B51}"/>
              </a:ext>
            </a:extLst>
          </p:cNvPr>
          <p:cNvSpPr/>
          <p:nvPr/>
        </p:nvSpPr>
        <p:spPr bwMode="white">
          <a:xfrm>
            <a:off x="4815669" y="3907407"/>
            <a:ext cx="780694" cy="210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98B2B04-D218-7B91-535A-3181D6BF5526}"/>
              </a:ext>
            </a:extLst>
          </p:cNvPr>
          <p:cNvSpPr/>
          <p:nvPr/>
        </p:nvSpPr>
        <p:spPr bwMode="white">
          <a:xfrm>
            <a:off x="1245421" y="4881183"/>
            <a:ext cx="352264" cy="210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521B246-ED0B-A0F2-1FB9-D0773DDE9BCC}"/>
              </a:ext>
            </a:extLst>
          </p:cNvPr>
          <p:cNvSpPr/>
          <p:nvPr/>
        </p:nvSpPr>
        <p:spPr bwMode="white">
          <a:xfrm>
            <a:off x="3492297" y="4881183"/>
            <a:ext cx="609322" cy="210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AAD7EAB-5293-8A9D-ACFC-16A2A06B032F}"/>
              </a:ext>
            </a:extLst>
          </p:cNvPr>
          <p:cNvSpPr/>
          <p:nvPr/>
        </p:nvSpPr>
        <p:spPr bwMode="white">
          <a:xfrm>
            <a:off x="4672859" y="5845414"/>
            <a:ext cx="618842" cy="210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F453A2-6585-85D9-414A-7A4194A75F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3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DC190D-DD4C-9CBB-4E9A-280493B8D0B7}"/>
              </a:ext>
            </a:extLst>
          </p:cNvPr>
          <p:cNvSpPr/>
          <p:nvPr/>
        </p:nvSpPr>
        <p:spPr bwMode="white">
          <a:xfrm>
            <a:off x="10880330" y="1114161"/>
            <a:ext cx="247537" cy="190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FFBB08-BECF-2EE3-986F-411AACFA614C}"/>
              </a:ext>
            </a:extLst>
          </p:cNvPr>
          <p:cNvSpPr/>
          <p:nvPr/>
        </p:nvSpPr>
        <p:spPr bwMode="white">
          <a:xfrm>
            <a:off x="10870809" y="1744220"/>
            <a:ext cx="257058" cy="190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FB80F7-13B0-4087-E372-1A932BA7DD30}"/>
              </a:ext>
            </a:extLst>
          </p:cNvPr>
          <p:cNvSpPr/>
          <p:nvPr/>
        </p:nvSpPr>
        <p:spPr bwMode="white">
          <a:xfrm>
            <a:off x="10832727" y="2192899"/>
            <a:ext cx="295140" cy="257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2BCC3F-7478-2E6F-3BD9-D7B7260F0A26}"/>
              </a:ext>
            </a:extLst>
          </p:cNvPr>
          <p:cNvSpPr/>
          <p:nvPr/>
        </p:nvSpPr>
        <p:spPr bwMode="white">
          <a:xfrm>
            <a:off x="10832727" y="2660670"/>
            <a:ext cx="295140" cy="267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866A67-331F-C911-158B-FA32454CE22F}"/>
              </a:ext>
            </a:extLst>
          </p:cNvPr>
          <p:cNvSpPr/>
          <p:nvPr/>
        </p:nvSpPr>
        <p:spPr bwMode="white">
          <a:xfrm>
            <a:off x="10870809" y="3157080"/>
            <a:ext cx="257058" cy="200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9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1A0A83-2327-7E39-8AC7-B6C5B7B8E6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3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B83A659-9160-E000-B578-4BE4A922D62F}"/>
              </a:ext>
            </a:extLst>
          </p:cNvPr>
          <p:cNvSpPr/>
          <p:nvPr/>
        </p:nvSpPr>
        <p:spPr bwMode="white">
          <a:xfrm>
            <a:off x="9423669" y="999053"/>
            <a:ext cx="266578" cy="209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CF9AF9-9B64-1A86-C6FE-C8988AC84D07}"/>
              </a:ext>
            </a:extLst>
          </p:cNvPr>
          <p:cNvSpPr/>
          <p:nvPr/>
        </p:nvSpPr>
        <p:spPr bwMode="white">
          <a:xfrm>
            <a:off x="2882975" y="2649145"/>
            <a:ext cx="218975" cy="209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5FBE4A-AEAD-AEAF-76A1-492A67C27C59}"/>
              </a:ext>
            </a:extLst>
          </p:cNvPr>
          <p:cNvSpPr/>
          <p:nvPr/>
        </p:nvSpPr>
        <p:spPr bwMode="white">
          <a:xfrm>
            <a:off x="3178115" y="4060786"/>
            <a:ext cx="209454" cy="209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7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E419D4-3C2B-0066-53AE-726FD18018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4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9980AD-345E-6D02-6B9A-17B763AB0EAA}"/>
              </a:ext>
            </a:extLst>
          </p:cNvPr>
          <p:cNvSpPr/>
          <p:nvPr/>
        </p:nvSpPr>
        <p:spPr bwMode="white">
          <a:xfrm>
            <a:off x="8585851" y="531453"/>
            <a:ext cx="228495" cy="209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C9C4ED-B7EE-9A6F-E26B-2B91DB70975D}"/>
              </a:ext>
            </a:extLst>
          </p:cNvPr>
          <p:cNvSpPr/>
          <p:nvPr/>
        </p:nvSpPr>
        <p:spPr bwMode="white">
          <a:xfrm>
            <a:off x="1769057" y="3046101"/>
            <a:ext cx="209454" cy="209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6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39DA64-1CC0-2D94-9369-75A677AE12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4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87038E-023E-676A-E278-96C596DB9F5F}"/>
              </a:ext>
            </a:extLst>
          </p:cNvPr>
          <p:cNvSpPr/>
          <p:nvPr/>
        </p:nvSpPr>
        <p:spPr bwMode="white">
          <a:xfrm>
            <a:off x="5215537" y="1495878"/>
            <a:ext cx="2091037" cy="2230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AEFFBEEE-466E-2554-88B2-04AC5950DF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5" y="3954602"/>
            <a:ext cx="11520000" cy="225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7D2D22-62C7-CDFC-68D1-AED747153F14}"/>
              </a:ext>
            </a:extLst>
          </p:cNvPr>
          <p:cNvSpPr/>
          <p:nvPr/>
        </p:nvSpPr>
        <p:spPr bwMode="white">
          <a:xfrm>
            <a:off x="4605867" y="4629772"/>
            <a:ext cx="2310815" cy="1483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42B16F-13BA-B193-768C-A970C8033871}"/>
              </a:ext>
            </a:extLst>
          </p:cNvPr>
          <p:cNvSpPr/>
          <p:nvPr/>
        </p:nvSpPr>
        <p:spPr bwMode="white">
          <a:xfrm>
            <a:off x="8387645" y="4388232"/>
            <a:ext cx="2084824" cy="1824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7D2D22-62C7-CDFC-68D1-AED747153F14}"/>
              </a:ext>
            </a:extLst>
          </p:cNvPr>
          <p:cNvSpPr/>
          <p:nvPr/>
        </p:nvSpPr>
        <p:spPr bwMode="white">
          <a:xfrm>
            <a:off x="1873956" y="4480248"/>
            <a:ext cx="428978" cy="1732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6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2023-07-20T00:26:43Z</dcterms:created>
  <dcterms:modified xsi:type="dcterms:W3CDTF">2023-07-26T08:53:15Z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