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2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21987B-7E58-C569-ECBB-11D66020A6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85" b="29264"/>
          <a:stretch/>
        </p:blipFill>
        <p:spPr>
          <a:xfrm>
            <a:off x="4067636" y="3672543"/>
            <a:ext cx="4056725" cy="692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F32AF10-FB3F-A344-F3EF-3A47AF6D06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5603" b="60932"/>
          <a:stretch/>
        </p:blipFill>
        <p:spPr>
          <a:xfrm>
            <a:off x="5266707" y="2188801"/>
            <a:ext cx="1658581" cy="72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CDAF73-4E47-D380-0329-CDACF227E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9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83E6BC-732A-7510-2BA4-EF7BC0C225B1}"/>
              </a:ext>
            </a:extLst>
          </p:cNvPr>
          <p:cNvSpPr/>
          <p:nvPr/>
        </p:nvSpPr>
        <p:spPr bwMode="white">
          <a:xfrm>
            <a:off x="2568793" y="1637922"/>
            <a:ext cx="314181" cy="257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F8C63F-1D15-2D26-ED9C-5A62F30FAF10}"/>
              </a:ext>
            </a:extLst>
          </p:cNvPr>
          <p:cNvSpPr/>
          <p:nvPr/>
        </p:nvSpPr>
        <p:spPr bwMode="white">
          <a:xfrm>
            <a:off x="1007404" y="2076611"/>
            <a:ext cx="580760" cy="257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F75FCF4D-2871-859A-8D87-DBEA93122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0" t="-3313" b="96871"/>
          <a:stretch/>
        </p:blipFill>
        <p:spPr>
          <a:xfrm>
            <a:off x="8758686" y="2710154"/>
            <a:ext cx="3129940" cy="241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307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5FCF4D-2871-859A-8D87-DBEA931227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"/>
          <a:stretch/>
        </p:blipFill>
        <p:spPr>
          <a:xfrm>
            <a:off x="360000" y="448574"/>
            <a:ext cx="11520000" cy="3661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D3ACC9-F8D4-E2C2-0FCF-4FA6B696B2F2}"/>
              </a:ext>
            </a:extLst>
          </p:cNvPr>
          <p:cNvSpPr/>
          <p:nvPr/>
        </p:nvSpPr>
        <p:spPr bwMode="white">
          <a:xfrm>
            <a:off x="2159404" y="1819792"/>
            <a:ext cx="4617520" cy="794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1210D5-3548-E19F-7156-CC957F8BCB03}"/>
              </a:ext>
            </a:extLst>
          </p:cNvPr>
          <p:cNvSpPr/>
          <p:nvPr/>
        </p:nvSpPr>
        <p:spPr bwMode="white">
          <a:xfrm>
            <a:off x="2816330" y="3689853"/>
            <a:ext cx="333223" cy="200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07D07B8-EFF7-8283-7E29-B89DF78A14C1}"/>
              </a:ext>
            </a:extLst>
          </p:cNvPr>
          <p:cNvSpPr/>
          <p:nvPr/>
        </p:nvSpPr>
        <p:spPr bwMode="white">
          <a:xfrm>
            <a:off x="3901685" y="3689853"/>
            <a:ext cx="333223" cy="200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BAE4FF-AB36-0CFB-8A75-356841291FC5}"/>
              </a:ext>
            </a:extLst>
          </p:cNvPr>
          <p:cNvSpPr/>
          <p:nvPr/>
        </p:nvSpPr>
        <p:spPr bwMode="white">
          <a:xfrm>
            <a:off x="4977520" y="3689853"/>
            <a:ext cx="333223" cy="200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C273A29-45E7-44AB-1D9F-63BB48402892}"/>
              </a:ext>
            </a:extLst>
          </p:cNvPr>
          <p:cNvSpPr/>
          <p:nvPr/>
        </p:nvSpPr>
        <p:spPr bwMode="white">
          <a:xfrm>
            <a:off x="7091107" y="3689853"/>
            <a:ext cx="447471" cy="200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7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CDD45D-F101-A69A-D32B-9C43092F4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ED0F5D-95DC-8529-7CD3-E7907FA71022}"/>
              </a:ext>
            </a:extLst>
          </p:cNvPr>
          <p:cNvSpPr/>
          <p:nvPr/>
        </p:nvSpPr>
        <p:spPr bwMode="white">
          <a:xfrm>
            <a:off x="9537917" y="1627438"/>
            <a:ext cx="523636" cy="247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79F5CD3-6AF9-73D2-F529-D0566A2805EB}"/>
              </a:ext>
            </a:extLst>
          </p:cNvPr>
          <p:cNvSpPr/>
          <p:nvPr/>
        </p:nvSpPr>
        <p:spPr bwMode="white">
          <a:xfrm>
            <a:off x="10870809" y="1636968"/>
            <a:ext cx="580760" cy="238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8A3874-CEED-A2ED-3108-21EFC54C779E}"/>
              </a:ext>
            </a:extLst>
          </p:cNvPr>
          <p:cNvSpPr/>
          <p:nvPr/>
        </p:nvSpPr>
        <p:spPr bwMode="white">
          <a:xfrm>
            <a:off x="7748033" y="1827560"/>
            <a:ext cx="428429" cy="20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85FCC3-AF14-B077-78B9-86161E40F863}"/>
              </a:ext>
            </a:extLst>
          </p:cNvPr>
          <p:cNvSpPr/>
          <p:nvPr/>
        </p:nvSpPr>
        <p:spPr bwMode="white">
          <a:xfrm>
            <a:off x="8538247" y="2103919"/>
            <a:ext cx="428429" cy="2001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35727C-19A2-4FD2-BEB0-7E60C4F3270F}"/>
              </a:ext>
            </a:extLst>
          </p:cNvPr>
          <p:cNvSpPr/>
          <p:nvPr/>
        </p:nvSpPr>
        <p:spPr bwMode="white">
          <a:xfrm>
            <a:off x="1064528" y="2227804"/>
            <a:ext cx="5693355" cy="1841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2E430DF-9497-F9D3-929D-7CCD1008DF60}"/>
              </a:ext>
            </a:extLst>
          </p:cNvPr>
          <p:cNvSpPr/>
          <p:nvPr/>
        </p:nvSpPr>
        <p:spPr bwMode="white">
          <a:xfrm>
            <a:off x="8024132" y="2875817"/>
            <a:ext cx="428429" cy="190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A02F21A-676C-A2C7-32D6-27BACC2BD9FB}"/>
              </a:ext>
            </a:extLst>
          </p:cNvPr>
          <p:cNvSpPr/>
          <p:nvPr/>
        </p:nvSpPr>
        <p:spPr bwMode="white">
          <a:xfrm>
            <a:off x="8785785" y="3142647"/>
            <a:ext cx="428429" cy="190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0F9C736-31C0-C843-FA4D-079320C1BD98}"/>
              </a:ext>
            </a:extLst>
          </p:cNvPr>
          <p:cNvSpPr/>
          <p:nvPr/>
        </p:nvSpPr>
        <p:spPr bwMode="white">
          <a:xfrm>
            <a:off x="6948297" y="3247472"/>
            <a:ext cx="409388" cy="190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CC10F64-D9E4-3627-5E51-B2667CBEAB43}"/>
              </a:ext>
            </a:extLst>
          </p:cNvPr>
          <p:cNvSpPr/>
          <p:nvPr/>
        </p:nvSpPr>
        <p:spPr bwMode="white">
          <a:xfrm>
            <a:off x="1473917" y="3962193"/>
            <a:ext cx="9720595" cy="266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8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565323-853F-25F0-4761-1530AA033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86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550CC877-3BDF-ECAF-A4E7-22162A997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5"/>
          <a:stretch/>
        </p:blipFill>
        <p:spPr>
          <a:xfrm>
            <a:off x="880035" y="2046741"/>
            <a:ext cx="10431930" cy="2977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A20CD3-9681-15AA-70F4-EB383899ACEB}"/>
              </a:ext>
            </a:extLst>
          </p:cNvPr>
          <p:cNvSpPr/>
          <p:nvPr/>
        </p:nvSpPr>
        <p:spPr bwMode="white">
          <a:xfrm>
            <a:off x="9829456" y="2571546"/>
            <a:ext cx="514115" cy="200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0F020E-9F27-F32F-CD03-1DACACABD4AA}"/>
              </a:ext>
            </a:extLst>
          </p:cNvPr>
          <p:cNvSpPr/>
          <p:nvPr/>
        </p:nvSpPr>
        <p:spPr bwMode="white">
          <a:xfrm>
            <a:off x="9048762" y="3086810"/>
            <a:ext cx="390346" cy="200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2DF93A-C7F1-DD46-6576-1C92B0E2B96B}"/>
              </a:ext>
            </a:extLst>
          </p:cNvPr>
          <p:cNvSpPr/>
          <p:nvPr/>
        </p:nvSpPr>
        <p:spPr bwMode="white">
          <a:xfrm>
            <a:off x="10476861" y="3325358"/>
            <a:ext cx="523637" cy="200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BC0F6C4-D04F-A72D-507D-C1E0A3A94EE1}"/>
              </a:ext>
            </a:extLst>
          </p:cNvPr>
          <p:cNvSpPr/>
          <p:nvPr/>
        </p:nvSpPr>
        <p:spPr bwMode="white">
          <a:xfrm>
            <a:off x="9715208" y="3878789"/>
            <a:ext cx="523636" cy="200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8B02CEC-5A6E-6D8C-A55C-7B44D718E3B1}"/>
              </a:ext>
            </a:extLst>
          </p:cNvPr>
          <p:cNvSpPr/>
          <p:nvPr/>
        </p:nvSpPr>
        <p:spPr bwMode="white">
          <a:xfrm>
            <a:off x="7963406" y="3706460"/>
            <a:ext cx="285619" cy="62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D65E4AD5-54EA-29B7-68DD-8F4F5C644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144130"/>
            <a:ext cx="11520000" cy="40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3CB2CD2-8F3E-D39B-78E9-5353C227FD85}"/>
              </a:ext>
            </a:extLst>
          </p:cNvPr>
          <p:cNvSpPr/>
          <p:nvPr/>
        </p:nvSpPr>
        <p:spPr bwMode="white">
          <a:xfrm>
            <a:off x="4289851" y="5298223"/>
            <a:ext cx="466512" cy="202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25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2023-07-26T13:33:47Z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