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A29BC9-3042-BDCA-6A84-1D9C81EF6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4" b="28053"/>
          <a:stretch/>
        </p:blipFill>
        <p:spPr>
          <a:xfrm>
            <a:off x="3757087" y="3793314"/>
            <a:ext cx="4677826" cy="67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F32AF10-FB3F-A344-F3EF-3A47AF6D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603" b="60932"/>
          <a:stretch/>
        </p:blipFill>
        <p:spPr>
          <a:xfrm>
            <a:off x="5266709" y="2171549"/>
            <a:ext cx="1658581" cy="72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F0F94B-448A-00C2-8DCC-948CB33E1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B13770-553D-DD34-9093-2E1F0C2C2D9C}"/>
              </a:ext>
            </a:extLst>
          </p:cNvPr>
          <p:cNvSpPr/>
          <p:nvPr/>
        </p:nvSpPr>
        <p:spPr bwMode="white">
          <a:xfrm>
            <a:off x="10966016" y="1741503"/>
            <a:ext cx="276099" cy="25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1A451C-B2BA-FEB4-0EEA-F0556CFE0B78}"/>
              </a:ext>
            </a:extLst>
          </p:cNvPr>
          <p:cNvSpPr/>
          <p:nvPr/>
        </p:nvSpPr>
        <p:spPr bwMode="white">
          <a:xfrm>
            <a:off x="10966016" y="2208356"/>
            <a:ext cx="276099" cy="24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847D1F-0D05-0EC4-F59F-ECA02CFBAA99}"/>
              </a:ext>
            </a:extLst>
          </p:cNvPr>
          <p:cNvSpPr/>
          <p:nvPr/>
        </p:nvSpPr>
        <p:spPr bwMode="white">
          <a:xfrm>
            <a:off x="10966016" y="2665682"/>
            <a:ext cx="276099" cy="24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49C8E7-912F-05E6-257D-BCAB4BA11CBE}"/>
              </a:ext>
            </a:extLst>
          </p:cNvPr>
          <p:cNvSpPr/>
          <p:nvPr/>
        </p:nvSpPr>
        <p:spPr bwMode="white">
          <a:xfrm>
            <a:off x="11004099" y="3399308"/>
            <a:ext cx="238016" cy="190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A46447-08B9-CC98-E972-3B7EF7597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6AC8BD-8F84-B599-46AC-F4B0E8DA05B1}"/>
              </a:ext>
            </a:extLst>
          </p:cNvPr>
          <p:cNvSpPr/>
          <p:nvPr/>
        </p:nvSpPr>
        <p:spPr bwMode="white">
          <a:xfrm>
            <a:off x="4044495" y="1017291"/>
            <a:ext cx="314181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E5438B-F202-BD0F-2235-45DF0E6256EE}"/>
              </a:ext>
            </a:extLst>
          </p:cNvPr>
          <p:cNvSpPr/>
          <p:nvPr/>
        </p:nvSpPr>
        <p:spPr bwMode="white">
          <a:xfrm>
            <a:off x="4987041" y="1017291"/>
            <a:ext cx="314181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0DDE90-FDF3-3A3F-4501-E121D50989B5}"/>
              </a:ext>
            </a:extLst>
          </p:cNvPr>
          <p:cNvSpPr/>
          <p:nvPr/>
        </p:nvSpPr>
        <p:spPr bwMode="white">
          <a:xfrm>
            <a:off x="5929586" y="1017291"/>
            <a:ext cx="314181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C83666-ABF1-B500-03E2-8B017D767B0E}"/>
              </a:ext>
            </a:extLst>
          </p:cNvPr>
          <p:cNvSpPr/>
          <p:nvPr/>
        </p:nvSpPr>
        <p:spPr bwMode="white">
          <a:xfrm>
            <a:off x="6872132" y="1017291"/>
            <a:ext cx="323702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5673EFD-51D4-750B-BEE5-5305B2769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9775"/>
            <a:ext cx="11520000" cy="213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04A94C-CD90-0839-111E-F1BDCD0CC538}"/>
              </a:ext>
            </a:extLst>
          </p:cNvPr>
          <p:cNvSpPr/>
          <p:nvPr/>
        </p:nvSpPr>
        <p:spPr bwMode="white">
          <a:xfrm>
            <a:off x="2187966" y="4487268"/>
            <a:ext cx="618842" cy="57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B3B737-B487-441C-F161-6145967E1E7E}"/>
              </a:ext>
            </a:extLst>
          </p:cNvPr>
          <p:cNvSpPr/>
          <p:nvPr/>
        </p:nvSpPr>
        <p:spPr bwMode="white">
          <a:xfrm>
            <a:off x="3425652" y="4487268"/>
            <a:ext cx="628363" cy="57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2D2012-A5C5-6FA2-F509-6E77D0066C40}"/>
              </a:ext>
            </a:extLst>
          </p:cNvPr>
          <p:cNvSpPr/>
          <p:nvPr/>
        </p:nvSpPr>
        <p:spPr bwMode="white">
          <a:xfrm>
            <a:off x="4672859" y="4487268"/>
            <a:ext cx="618842" cy="57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F8AA6D-B634-BB8C-AB31-CCE9C4833AC7}"/>
              </a:ext>
            </a:extLst>
          </p:cNvPr>
          <p:cNvSpPr/>
          <p:nvPr/>
        </p:nvSpPr>
        <p:spPr bwMode="white">
          <a:xfrm>
            <a:off x="7548099" y="4506374"/>
            <a:ext cx="894942" cy="56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3E8947B-AAB6-979C-C49A-2B592375FEFC}"/>
              </a:ext>
            </a:extLst>
          </p:cNvPr>
          <p:cNvSpPr/>
          <p:nvPr/>
        </p:nvSpPr>
        <p:spPr bwMode="white">
          <a:xfrm>
            <a:off x="8795305" y="4506374"/>
            <a:ext cx="885421" cy="56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20A6262-CE4A-2D81-93D7-5317EC98044B}"/>
              </a:ext>
            </a:extLst>
          </p:cNvPr>
          <p:cNvSpPr/>
          <p:nvPr/>
        </p:nvSpPr>
        <p:spPr bwMode="white">
          <a:xfrm>
            <a:off x="10032991" y="4506374"/>
            <a:ext cx="628363" cy="56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2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BE3D14-2767-7A5D-970B-096196FA0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EC7FC8-C755-3DCB-D8D7-F2C0C13FEC8D}"/>
              </a:ext>
            </a:extLst>
          </p:cNvPr>
          <p:cNvSpPr/>
          <p:nvPr/>
        </p:nvSpPr>
        <p:spPr bwMode="white">
          <a:xfrm>
            <a:off x="4712678" y="1406106"/>
            <a:ext cx="3094892" cy="2206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1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D7839D-9FCE-0662-65CB-958FC725F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25DD26-46EF-C89E-EEED-9403711A05A5}"/>
              </a:ext>
            </a:extLst>
          </p:cNvPr>
          <p:cNvSpPr/>
          <p:nvPr/>
        </p:nvSpPr>
        <p:spPr bwMode="white">
          <a:xfrm>
            <a:off x="2092760" y="2566954"/>
            <a:ext cx="6931041" cy="267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