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680E9DD-0F3C-E30B-6191-6B76E00942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19" b="27568"/>
          <a:stretch/>
        </p:blipFill>
        <p:spPr>
          <a:xfrm>
            <a:off x="3735520" y="3741555"/>
            <a:ext cx="4720958" cy="744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8F32AF10-FB3F-A344-F3EF-3A47AF6D06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5603" b="60932"/>
          <a:stretch/>
        </p:blipFill>
        <p:spPr>
          <a:xfrm>
            <a:off x="5266709" y="1938635"/>
            <a:ext cx="1658581" cy="726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C016050-4909-629F-5606-58551638ED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43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E7FB440-437D-148B-7E08-D76B587BF685}"/>
              </a:ext>
            </a:extLst>
          </p:cNvPr>
          <p:cNvSpPr/>
          <p:nvPr/>
        </p:nvSpPr>
        <p:spPr bwMode="white">
          <a:xfrm>
            <a:off x="6338975" y="1712577"/>
            <a:ext cx="466512" cy="200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1D13729-CF82-24E8-4B1A-747474121B9F}"/>
              </a:ext>
            </a:extLst>
          </p:cNvPr>
          <p:cNvSpPr/>
          <p:nvPr/>
        </p:nvSpPr>
        <p:spPr bwMode="white">
          <a:xfrm>
            <a:off x="8909553" y="1712577"/>
            <a:ext cx="456991" cy="200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0F249E6-9584-7A23-03A2-B664260E1CCD}"/>
              </a:ext>
            </a:extLst>
          </p:cNvPr>
          <p:cNvSpPr/>
          <p:nvPr/>
        </p:nvSpPr>
        <p:spPr bwMode="white">
          <a:xfrm>
            <a:off x="1340628" y="2636520"/>
            <a:ext cx="599801" cy="200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1846921-5F9D-41DB-04AA-FF1C872FE5C4}"/>
              </a:ext>
            </a:extLst>
          </p:cNvPr>
          <p:cNvSpPr/>
          <p:nvPr/>
        </p:nvSpPr>
        <p:spPr bwMode="white">
          <a:xfrm>
            <a:off x="9195173" y="3093729"/>
            <a:ext cx="742611" cy="209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2D4DD83-F80D-D176-6C7B-E99484D5AE9B}"/>
              </a:ext>
            </a:extLst>
          </p:cNvPr>
          <p:cNvSpPr/>
          <p:nvPr/>
        </p:nvSpPr>
        <p:spPr bwMode="white">
          <a:xfrm>
            <a:off x="2083239" y="3550938"/>
            <a:ext cx="742611" cy="200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836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92CB0EE-2727-3845-04DE-E37B22E4B4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91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6C13633-31D6-AF09-B0F1-7DE207A97E70}"/>
              </a:ext>
            </a:extLst>
          </p:cNvPr>
          <p:cNvSpPr/>
          <p:nvPr/>
        </p:nvSpPr>
        <p:spPr bwMode="white">
          <a:xfrm>
            <a:off x="2083238" y="1426871"/>
            <a:ext cx="5646029" cy="1333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4B883EAC-8F96-1635-470A-5F6609F6E1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760459"/>
            <a:ext cx="11520000" cy="2839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B412730-E24E-1669-4719-C37A2B1C5B60}"/>
              </a:ext>
            </a:extLst>
          </p:cNvPr>
          <p:cNvSpPr/>
          <p:nvPr/>
        </p:nvSpPr>
        <p:spPr bwMode="white">
          <a:xfrm>
            <a:off x="2073719" y="3856258"/>
            <a:ext cx="6293904" cy="1304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07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BDEAE02-5890-C499-8644-1CB588A18E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03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4B8A3B8-D6DB-8891-6A18-D014B390179B}"/>
              </a:ext>
            </a:extLst>
          </p:cNvPr>
          <p:cNvSpPr/>
          <p:nvPr/>
        </p:nvSpPr>
        <p:spPr bwMode="white">
          <a:xfrm>
            <a:off x="2073718" y="1437399"/>
            <a:ext cx="5250107" cy="1374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10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FE7A7C8-7BB6-FF6C-7204-2D9436B5BB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84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9125A7A-CE71-16A1-1B53-F007BCF7995F}"/>
              </a:ext>
            </a:extLst>
          </p:cNvPr>
          <p:cNvSpPr/>
          <p:nvPr/>
        </p:nvSpPr>
        <p:spPr bwMode="white">
          <a:xfrm>
            <a:off x="2083239" y="1782922"/>
            <a:ext cx="6215372" cy="14611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51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2023-07-26T13:32:19Z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