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031523-0500-6AC7-18C1-E616137F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14" b="32649"/>
          <a:stretch/>
        </p:blipFill>
        <p:spPr>
          <a:xfrm>
            <a:off x="3925301" y="3784687"/>
            <a:ext cx="4341396" cy="632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F32AF10-FB3F-A344-F3EF-3A47AF6D06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5603" b="60932"/>
          <a:stretch/>
        </p:blipFill>
        <p:spPr>
          <a:xfrm>
            <a:off x="5266709" y="1938635"/>
            <a:ext cx="1658581" cy="72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1DAC46-D6AE-5C01-BCA8-22C86D22F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3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ECEA9D-1DCF-0AF7-DEFF-8470EE0A22D5}"/>
              </a:ext>
            </a:extLst>
          </p:cNvPr>
          <p:cNvSpPr/>
          <p:nvPr/>
        </p:nvSpPr>
        <p:spPr bwMode="white">
          <a:xfrm>
            <a:off x="6748363" y="1818309"/>
            <a:ext cx="295140" cy="20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50D4A2-43C3-5E63-F408-3F1E82939576}"/>
              </a:ext>
            </a:extLst>
          </p:cNvPr>
          <p:cNvSpPr/>
          <p:nvPr/>
        </p:nvSpPr>
        <p:spPr bwMode="white">
          <a:xfrm>
            <a:off x="9699768" y="2304413"/>
            <a:ext cx="350006" cy="568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0B87A3-57EC-0BA6-6C25-F6FE000ED026}"/>
              </a:ext>
            </a:extLst>
          </p:cNvPr>
          <p:cNvSpPr/>
          <p:nvPr/>
        </p:nvSpPr>
        <p:spPr bwMode="white">
          <a:xfrm>
            <a:off x="4996561" y="3095522"/>
            <a:ext cx="323702" cy="20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0130F9A-28A5-F47F-3CD0-AB811F1ADD14}"/>
              </a:ext>
            </a:extLst>
          </p:cNvPr>
          <p:cNvSpPr/>
          <p:nvPr/>
        </p:nvSpPr>
        <p:spPr bwMode="white">
          <a:xfrm>
            <a:off x="9718809" y="3095522"/>
            <a:ext cx="866380" cy="20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B568A6-2F1B-050F-B3DE-38C75072DE97}"/>
              </a:ext>
            </a:extLst>
          </p:cNvPr>
          <p:cNvSpPr/>
          <p:nvPr/>
        </p:nvSpPr>
        <p:spPr bwMode="white">
          <a:xfrm>
            <a:off x="10261487" y="3581625"/>
            <a:ext cx="571239" cy="21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2D7041-9BCE-D8C6-8857-53F93B8AC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0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D04662-73D4-B0BF-18A1-A8ACF2F9643C}"/>
              </a:ext>
            </a:extLst>
          </p:cNvPr>
          <p:cNvSpPr/>
          <p:nvPr/>
        </p:nvSpPr>
        <p:spPr bwMode="white">
          <a:xfrm flipV="1">
            <a:off x="728932" y="1690776"/>
            <a:ext cx="2406769" cy="835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AF72F2-93E6-C562-19E5-A46A01CDC8C1}"/>
              </a:ext>
            </a:extLst>
          </p:cNvPr>
          <p:cNvSpPr/>
          <p:nvPr/>
        </p:nvSpPr>
        <p:spPr bwMode="white">
          <a:xfrm>
            <a:off x="3847382" y="1613140"/>
            <a:ext cx="2432648" cy="987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0D31D4-3945-CE2C-7B27-F7C42323E7B9}"/>
              </a:ext>
            </a:extLst>
          </p:cNvPr>
          <p:cNvSpPr/>
          <p:nvPr/>
        </p:nvSpPr>
        <p:spPr bwMode="white">
          <a:xfrm>
            <a:off x="7435971" y="1690777"/>
            <a:ext cx="2691440" cy="910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99FDDF56-4C3C-BBA3-4B07-7E7C90781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75397"/>
            <a:ext cx="11520000" cy="1969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A570544-EC77-7389-3CBD-B41BE728AC8D}"/>
              </a:ext>
            </a:extLst>
          </p:cNvPr>
          <p:cNvSpPr/>
          <p:nvPr/>
        </p:nvSpPr>
        <p:spPr bwMode="white">
          <a:xfrm>
            <a:off x="2053087" y="3229202"/>
            <a:ext cx="4761781" cy="894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13B21678-2156-F431-2AFB-0FF0C0B8C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27350"/>
            <a:ext cx="11520000" cy="1994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F5F876C-0227-4F25-C90E-53D7E36E4EF0}"/>
              </a:ext>
            </a:extLst>
          </p:cNvPr>
          <p:cNvSpPr/>
          <p:nvPr/>
        </p:nvSpPr>
        <p:spPr bwMode="white">
          <a:xfrm>
            <a:off x="2264448" y="5317761"/>
            <a:ext cx="4429650" cy="100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6DDE67-713F-E684-ADEC-6DC51C53A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7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B775BF-BB24-BBA8-7848-45B071D2D095}"/>
              </a:ext>
            </a:extLst>
          </p:cNvPr>
          <p:cNvSpPr/>
          <p:nvPr/>
        </p:nvSpPr>
        <p:spPr bwMode="white">
          <a:xfrm>
            <a:off x="2340297" y="2889849"/>
            <a:ext cx="3620556" cy="19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3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