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F2B63B-82C8-A494-4821-6B42010B2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19" b="35259"/>
          <a:stretch/>
        </p:blipFill>
        <p:spPr>
          <a:xfrm>
            <a:off x="3735521" y="3948590"/>
            <a:ext cx="4720958" cy="563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206FF22-D052-BC50-8AEE-C410B12BC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92" b="64972"/>
          <a:stretch/>
        </p:blipFill>
        <p:spPr>
          <a:xfrm>
            <a:off x="4736185" y="2473471"/>
            <a:ext cx="2719630" cy="62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D23289-F4AC-1FF2-C0A2-D7855DD6E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B7EBB4-61EE-0662-89D3-3BDBEC9EEB58}"/>
              </a:ext>
            </a:extLst>
          </p:cNvPr>
          <p:cNvSpPr/>
          <p:nvPr/>
        </p:nvSpPr>
        <p:spPr bwMode="white">
          <a:xfrm>
            <a:off x="2587834" y="1888279"/>
            <a:ext cx="342743" cy="200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F2B211-CA75-EEBA-20A9-15B6E995A1E0}"/>
              </a:ext>
            </a:extLst>
          </p:cNvPr>
          <p:cNvSpPr/>
          <p:nvPr/>
        </p:nvSpPr>
        <p:spPr bwMode="white">
          <a:xfrm>
            <a:off x="3825520" y="1888279"/>
            <a:ext cx="304661" cy="200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D26D04-7CCE-4FAD-EF1E-58A019DB804D}"/>
              </a:ext>
            </a:extLst>
          </p:cNvPr>
          <p:cNvSpPr/>
          <p:nvPr/>
        </p:nvSpPr>
        <p:spPr bwMode="white">
          <a:xfrm>
            <a:off x="8138380" y="1888279"/>
            <a:ext cx="190413" cy="200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DF126E-A893-F7C3-3566-9C9CB893C2E9}"/>
              </a:ext>
            </a:extLst>
          </p:cNvPr>
          <p:cNvSpPr/>
          <p:nvPr/>
        </p:nvSpPr>
        <p:spPr bwMode="white">
          <a:xfrm>
            <a:off x="6424661" y="2652418"/>
            <a:ext cx="466512" cy="200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8094CAF6-F457-269F-3DCB-F9CB70578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2" y="3039117"/>
            <a:ext cx="11520000" cy="1747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8B0BBF1-C76C-8048-42A2-2DC244C344C7}"/>
              </a:ext>
            </a:extLst>
          </p:cNvPr>
          <p:cNvSpPr/>
          <p:nvPr/>
        </p:nvSpPr>
        <p:spPr bwMode="white">
          <a:xfrm>
            <a:off x="8651231" y="3230091"/>
            <a:ext cx="133289" cy="190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CCC23F9-AC87-AB2E-A73B-92EAFE4A4683}"/>
              </a:ext>
            </a:extLst>
          </p:cNvPr>
          <p:cNvSpPr/>
          <p:nvPr/>
        </p:nvSpPr>
        <p:spPr bwMode="white">
          <a:xfrm>
            <a:off x="5690305" y="4289999"/>
            <a:ext cx="190413" cy="200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418A0D-0ADC-1985-C581-084DA49B6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6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39830F-9273-EB6F-ADB5-ED9E5381E093}"/>
              </a:ext>
            </a:extLst>
          </p:cNvPr>
          <p:cNvSpPr/>
          <p:nvPr/>
        </p:nvSpPr>
        <p:spPr bwMode="white">
          <a:xfrm>
            <a:off x="1597685" y="2972935"/>
            <a:ext cx="3698934" cy="534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EF505C-A9D4-4914-7DA1-719B2323FBE5}"/>
              </a:ext>
            </a:extLst>
          </p:cNvPr>
          <p:cNvSpPr/>
          <p:nvPr/>
        </p:nvSpPr>
        <p:spPr bwMode="white">
          <a:xfrm>
            <a:off x="7065034" y="2972935"/>
            <a:ext cx="2920353" cy="505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2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895052-CD2D-04D1-9E93-9D5539B78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6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E2BB3C-1E6B-3F98-8BF9-271411BC82E3}"/>
              </a:ext>
            </a:extLst>
          </p:cNvPr>
          <p:cNvSpPr/>
          <p:nvPr/>
        </p:nvSpPr>
        <p:spPr bwMode="white">
          <a:xfrm>
            <a:off x="2349818" y="1588208"/>
            <a:ext cx="3956091" cy="219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6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04CF49-F868-5D6D-CDD7-37ADCA2BA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0D9001-0E78-6952-F21C-46789D32203E}"/>
              </a:ext>
            </a:extLst>
          </p:cNvPr>
          <p:cNvSpPr/>
          <p:nvPr/>
        </p:nvSpPr>
        <p:spPr bwMode="white">
          <a:xfrm>
            <a:off x="2368858" y="2504486"/>
            <a:ext cx="3540235" cy="1170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6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