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5CC3EB-8C72-CCAC-FBE2-6B483E598C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5" b="40032"/>
          <a:stretch/>
        </p:blipFill>
        <p:spPr>
          <a:xfrm>
            <a:off x="3722581" y="3896829"/>
            <a:ext cx="4746838" cy="545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F206FF22-D052-BC50-8AEE-C410B12BCD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92" b="64972"/>
          <a:stretch/>
        </p:blipFill>
        <p:spPr>
          <a:xfrm>
            <a:off x="4736185" y="2473471"/>
            <a:ext cx="2719630" cy="623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18527D-CC8B-8C34-932D-1516469882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784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D369130-88B3-A611-B550-24606A3F5259}"/>
              </a:ext>
            </a:extLst>
          </p:cNvPr>
          <p:cNvSpPr/>
          <p:nvPr/>
        </p:nvSpPr>
        <p:spPr bwMode="white">
          <a:xfrm>
            <a:off x="1911867" y="1876826"/>
            <a:ext cx="333223" cy="200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7EF4E41-B011-A91B-545E-C3CE1F436258}"/>
              </a:ext>
            </a:extLst>
          </p:cNvPr>
          <p:cNvSpPr/>
          <p:nvPr/>
        </p:nvSpPr>
        <p:spPr bwMode="white">
          <a:xfrm>
            <a:off x="5444033" y="1876826"/>
            <a:ext cx="333223" cy="200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566D4AE-8756-288D-EFD0-8B64089281D7}"/>
              </a:ext>
            </a:extLst>
          </p:cNvPr>
          <p:cNvSpPr/>
          <p:nvPr/>
        </p:nvSpPr>
        <p:spPr bwMode="white">
          <a:xfrm>
            <a:off x="6586512" y="1876826"/>
            <a:ext cx="599801" cy="200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FA17EF5-FA41-D17C-19FA-1491ED926C06}"/>
              </a:ext>
            </a:extLst>
          </p:cNvPr>
          <p:cNvSpPr/>
          <p:nvPr/>
        </p:nvSpPr>
        <p:spPr bwMode="white">
          <a:xfrm>
            <a:off x="8138380" y="1876826"/>
            <a:ext cx="733090" cy="200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FB443A2-D160-63F1-5BD7-77B68AF5B4C5}"/>
              </a:ext>
            </a:extLst>
          </p:cNvPr>
          <p:cNvSpPr/>
          <p:nvPr/>
        </p:nvSpPr>
        <p:spPr bwMode="white">
          <a:xfrm>
            <a:off x="3673190" y="2029462"/>
            <a:ext cx="342743" cy="200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29C5EC9-7CFC-5B22-9C06-7BAEC7E4FDF8}"/>
              </a:ext>
            </a:extLst>
          </p:cNvPr>
          <p:cNvSpPr/>
          <p:nvPr/>
        </p:nvSpPr>
        <p:spPr bwMode="white">
          <a:xfrm>
            <a:off x="3320925" y="2649549"/>
            <a:ext cx="323702" cy="200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37D6EBF-C9BC-001D-9C89-EDD7BD581C82}"/>
              </a:ext>
            </a:extLst>
          </p:cNvPr>
          <p:cNvSpPr/>
          <p:nvPr/>
        </p:nvSpPr>
        <p:spPr bwMode="white">
          <a:xfrm>
            <a:off x="5624925" y="2649549"/>
            <a:ext cx="314181" cy="200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02F300B-FCBA-9EE0-1B99-4CA1FC67BF76}"/>
              </a:ext>
            </a:extLst>
          </p:cNvPr>
          <p:cNvSpPr/>
          <p:nvPr/>
        </p:nvSpPr>
        <p:spPr bwMode="white">
          <a:xfrm>
            <a:off x="10242446" y="3279175"/>
            <a:ext cx="580760" cy="200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D0CEC04-0F98-DFA8-1B5F-524B90BCFB8B}"/>
              </a:ext>
            </a:extLst>
          </p:cNvPr>
          <p:cNvSpPr/>
          <p:nvPr/>
        </p:nvSpPr>
        <p:spPr bwMode="white">
          <a:xfrm>
            <a:off x="8300231" y="3756164"/>
            <a:ext cx="599801" cy="200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442E76D-8A2D-6D5D-0CD5-C16DF57DDB20}"/>
              </a:ext>
            </a:extLst>
          </p:cNvPr>
          <p:cNvSpPr/>
          <p:nvPr/>
        </p:nvSpPr>
        <p:spPr bwMode="white">
          <a:xfrm>
            <a:off x="8166942" y="4233153"/>
            <a:ext cx="314181" cy="190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59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017819-774D-73BD-14D5-88DF22EDB7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58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364CC3B-D99E-B033-140F-E417F141A779}"/>
              </a:ext>
            </a:extLst>
          </p:cNvPr>
          <p:cNvSpPr/>
          <p:nvPr/>
        </p:nvSpPr>
        <p:spPr bwMode="white">
          <a:xfrm>
            <a:off x="6120000" y="992038"/>
            <a:ext cx="1617231" cy="1293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4EC0394-2FAD-9641-0C47-C6F7B20445A3}"/>
              </a:ext>
            </a:extLst>
          </p:cNvPr>
          <p:cNvSpPr/>
          <p:nvPr/>
        </p:nvSpPr>
        <p:spPr bwMode="white">
          <a:xfrm>
            <a:off x="748836" y="3383788"/>
            <a:ext cx="2020243" cy="835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38FBC90-8A18-55CC-4909-8AF6902CCDE9}"/>
              </a:ext>
            </a:extLst>
          </p:cNvPr>
          <p:cNvSpPr/>
          <p:nvPr/>
        </p:nvSpPr>
        <p:spPr bwMode="white">
          <a:xfrm>
            <a:off x="4130180" y="3456628"/>
            <a:ext cx="1989819" cy="762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0E1DD1C-7122-17F2-9F9C-1B86678F6A35}"/>
              </a:ext>
            </a:extLst>
          </p:cNvPr>
          <p:cNvSpPr/>
          <p:nvPr/>
        </p:nvSpPr>
        <p:spPr bwMode="white">
          <a:xfrm>
            <a:off x="7424330" y="3466156"/>
            <a:ext cx="2970500" cy="878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img_16777215">
            <a:extLst>
              <a:ext uri="{FF2B5EF4-FFF2-40B4-BE49-F238E27FC236}">
                <a16:creationId xmlns:a16="http://schemas.microsoft.com/office/drawing/2014/main" id="{3CDF84FC-D59A-133E-305F-704FAD2923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345068"/>
            <a:ext cx="11520000" cy="1929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9CE31B7-4A5B-3943-74CC-7B0B148ADB11}"/>
              </a:ext>
            </a:extLst>
          </p:cNvPr>
          <p:cNvSpPr/>
          <p:nvPr/>
        </p:nvSpPr>
        <p:spPr bwMode="white">
          <a:xfrm>
            <a:off x="1759789" y="5472164"/>
            <a:ext cx="4183811" cy="928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86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F1A3DF2-C64C-9E8B-B0E1-9E6AEE5012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4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22145BA-103E-B545-F832-7F20324A0D71}"/>
              </a:ext>
            </a:extLst>
          </p:cNvPr>
          <p:cNvSpPr/>
          <p:nvPr/>
        </p:nvSpPr>
        <p:spPr bwMode="white">
          <a:xfrm>
            <a:off x="2092760" y="1769669"/>
            <a:ext cx="4963648" cy="2077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67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2023-07-26T11:24:47Z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