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F54D73-CF21-A965-3B4C-0D16D699F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87" b="34791"/>
          <a:stretch/>
        </p:blipFill>
        <p:spPr>
          <a:xfrm>
            <a:off x="4015879" y="3845072"/>
            <a:ext cx="4160242" cy="580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E1EC8D-EB67-C80E-3D30-F6E6C7DA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0" b="62889"/>
          <a:stretch/>
        </p:blipFill>
        <p:spPr>
          <a:xfrm>
            <a:off x="4073389" y="2180173"/>
            <a:ext cx="4048098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8A97E8-9A01-C02B-167A-E1D026673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2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8471D2-E3C5-B845-8F4D-CBA7D8ECB742}"/>
              </a:ext>
            </a:extLst>
          </p:cNvPr>
          <p:cNvSpPr/>
          <p:nvPr/>
        </p:nvSpPr>
        <p:spPr bwMode="white">
          <a:xfrm>
            <a:off x="740826" y="2437660"/>
            <a:ext cx="2054132" cy="874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CEB7D4-D091-D3E9-F29A-F463E5E58BEB}"/>
              </a:ext>
            </a:extLst>
          </p:cNvPr>
          <p:cNvSpPr/>
          <p:nvPr/>
        </p:nvSpPr>
        <p:spPr bwMode="white">
          <a:xfrm>
            <a:off x="3856008" y="2355011"/>
            <a:ext cx="2570671" cy="88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A487602-72D3-D863-4653-E46C16AAC1A9}"/>
              </a:ext>
            </a:extLst>
          </p:cNvPr>
          <p:cNvSpPr/>
          <p:nvPr/>
        </p:nvSpPr>
        <p:spPr bwMode="white">
          <a:xfrm>
            <a:off x="7789652" y="2355012"/>
            <a:ext cx="2639683" cy="768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E15037B4-9390-E23E-38ED-D38C552C2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21170"/>
            <a:ext cx="11520000" cy="2770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ED7440A-6477-B6B1-D866-6FBD14697358}"/>
              </a:ext>
            </a:extLst>
          </p:cNvPr>
          <p:cNvSpPr/>
          <p:nvPr/>
        </p:nvSpPr>
        <p:spPr bwMode="white">
          <a:xfrm>
            <a:off x="2187966" y="4397111"/>
            <a:ext cx="247537" cy="19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177BF45-C864-15F5-A6C1-C0BB308F1CA9}"/>
              </a:ext>
            </a:extLst>
          </p:cNvPr>
          <p:cNvSpPr/>
          <p:nvPr/>
        </p:nvSpPr>
        <p:spPr bwMode="white">
          <a:xfrm>
            <a:off x="10518545" y="5301663"/>
            <a:ext cx="218975" cy="19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8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0D4FF1-E46D-4126-465E-67B855E69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7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82B716-99AE-A2DD-0CE2-3D49115F88FC}"/>
              </a:ext>
            </a:extLst>
          </p:cNvPr>
          <p:cNvSpPr/>
          <p:nvPr/>
        </p:nvSpPr>
        <p:spPr bwMode="white">
          <a:xfrm>
            <a:off x="2349818" y="971003"/>
            <a:ext cx="2599140" cy="9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8438031-CF01-EE95-7FFA-F7CECFBF0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5003"/>
            <a:ext cx="11520000" cy="2467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7A10AD-5797-4669-B94D-0D10CB3C2263}"/>
              </a:ext>
            </a:extLst>
          </p:cNvPr>
          <p:cNvSpPr/>
          <p:nvPr/>
        </p:nvSpPr>
        <p:spPr bwMode="white">
          <a:xfrm>
            <a:off x="2340297" y="3067260"/>
            <a:ext cx="6967605" cy="1305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B0F41F-2DB6-0924-6609-2879210F5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27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5A65AED2-A925-17CD-CA50-1323A82E5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8" y="2487640"/>
            <a:ext cx="11520000" cy="267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C4C875-9C02-1BEC-A631-518B6A6B262A}"/>
              </a:ext>
            </a:extLst>
          </p:cNvPr>
          <p:cNvSpPr/>
          <p:nvPr/>
        </p:nvSpPr>
        <p:spPr bwMode="white">
          <a:xfrm>
            <a:off x="735985" y="2611520"/>
            <a:ext cx="5863223" cy="279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C4C875-9C02-1BEC-A631-518B6A6B262A}"/>
              </a:ext>
            </a:extLst>
          </p:cNvPr>
          <p:cNvSpPr/>
          <p:nvPr/>
        </p:nvSpPr>
        <p:spPr bwMode="white">
          <a:xfrm>
            <a:off x="3795487" y="3669399"/>
            <a:ext cx="5863223" cy="945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5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