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BAA190-E327-291A-F338-421D7808D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86" b="32331"/>
          <a:stretch/>
        </p:blipFill>
        <p:spPr>
          <a:xfrm>
            <a:off x="4033131" y="3914083"/>
            <a:ext cx="4125736" cy="580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8E1EC8D-EB67-C80E-3D30-F6E6C7DA9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0" b="62889"/>
          <a:stretch/>
        </p:blipFill>
        <p:spPr>
          <a:xfrm>
            <a:off x="4110769" y="2162920"/>
            <a:ext cx="4048098" cy="735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0BBEC7-EF79-3C90-4448-6B6AB0F03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29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F842E9-6D20-19A9-F870-946894AF4403}"/>
              </a:ext>
            </a:extLst>
          </p:cNvPr>
          <p:cNvSpPr/>
          <p:nvPr/>
        </p:nvSpPr>
        <p:spPr bwMode="white">
          <a:xfrm>
            <a:off x="3892165" y="1788778"/>
            <a:ext cx="304661" cy="200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F3B01C1-0EC1-4F40-E21A-F43D3B148C18}"/>
              </a:ext>
            </a:extLst>
          </p:cNvPr>
          <p:cNvSpPr/>
          <p:nvPr/>
        </p:nvSpPr>
        <p:spPr bwMode="white">
          <a:xfrm>
            <a:off x="6386578" y="1788778"/>
            <a:ext cx="323702" cy="200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467F24C-B667-A5D6-AF60-36BEEAA549F2}"/>
              </a:ext>
            </a:extLst>
          </p:cNvPr>
          <p:cNvSpPr/>
          <p:nvPr/>
        </p:nvSpPr>
        <p:spPr bwMode="white">
          <a:xfrm>
            <a:off x="10118677" y="2312664"/>
            <a:ext cx="466512" cy="200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173CF68-721D-BA5F-84F6-DA68BC71A570}"/>
              </a:ext>
            </a:extLst>
          </p:cNvPr>
          <p:cNvSpPr/>
          <p:nvPr/>
        </p:nvSpPr>
        <p:spPr bwMode="white">
          <a:xfrm>
            <a:off x="1740495" y="3360434"/>
            <a:ext cx="323702" cy="200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0F3E89A-D6BB-198A-1A3A-7CED7E8F280C}"/>
              </a:ext>
            </a:extLst>
          </p:cNvPr>
          <p:cNvSpPr/>
          <p:nvPr/>
        </p:nvSpPr>
        <p:spPr bwMode="white">
          <a:xfrm>
            <a:off x="2216528" y="4408205"/>
            <a:ext cx="456991" cy="200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75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F8E52C-E700-16E7-ACF8-502C519ED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8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1917BD-C993-E643-1951-062E771A2540}"/>
              </a:ext>
            </a:extLst>
          </p:cNvPr>
          <p:cNvSpPr/>
          <p:nvPr/>
        </p:nvSpPr>
        <p:spPr bwMode="white">
          <a:xfrm>
            <a:off x="2368859" y="1578797"/>
            <a:ext cx="5067111" cy="1543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75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A8F003-D0F1-28B1-B07B-7EF36061D2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1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9B24B0E-9CD5-255B-A1B1-887ABA3A3CDA}"/>
              </a:ext>
            </a:extLst>
          </p:cNvPr>
          <p:cNvSpPr/>
          <p:nvPr/>
        </p:nvSpPr>
        <p:spPr bwMode="white">
          <a:xfrm>
            <a:off x="1820174" y="2211490"/>
            <a:ext cx="5589917" cy="104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26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0A2D1E-4202-4272-A2F1-E9EBE866F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1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554403F-99E8-C1EB-9270-1F1C57D81B78}"/>
              </a:ext>
            </a:extLst>
          </p:cNvPr>
          <p:cNvSpPr/>
          <p:nvPr/>
        </p:nvSpPr>
        <p:spPr bwMode="white">
          <a:xfrm>
            <a:off x="2349818" y="2226613"/>
            <a:ext cx="4551314" cy="1983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92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2023-07-26T13:29:03Z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