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B19E6A-A419-3C15-10C6-3126A7F844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2" b="31026"/>
          <a:stretch/>
        </p:blipFill>
        <p:spPr>
          <a:xfrm>
            <a:off x="3455162" y="3655290"/>
            <a:ext cx="5281675" cy="675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8E1EC8D-EB67-C80E-3D30-F6E6C7DA9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0" b="62889"/>
          <a:stretch/>
        </p:blipFill>
        <p:spPr>
          <a:xfrm>
            <a:off x="4071951" y="2111162"/>
            <a:ext cx="4048098" cy="735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310964-3ECE-0119-2479-A686FEC68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0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5433564-13D3-1DA6-2B81-B28C7B081E68}"/>
              </a:ext>
            </a:extLst>
          </p:cNvPr>
          <p:cNvSpPr/>
          <p:nvPr/>
        </p:nvSpPr>
        <p:spPr bwMode="white">
          <a:xfrm>
            <a:off x="11004099" y="1762615"/>
            <a:ext cx="238016" cy="181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33912A4-EC17-32FB-D9DA-D1D070998D6D}"/>
              </a:ext>
            </a:extLst>
          </p:cNvPr>
          <p:cNvSpPr/>
          <p:nvPr/>
        </p:nvSpPr>
        <p:spPr bwMode="white">
          <a:xfrm>
            <a:off x="11004099" y="2220612"/>
            <a:ext cx="238016" cy="181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C6A6322-361D-E168-EABD-1C6E8BE62A97}"/>
              </a:ext>
            </a:extLst>
          </p:cNvPr>
          <p:cNvSpPr/>
          <p:nvPr/>
        </p:nvSpPr>
        <p:spPr bwMode="white">
          <a:xfrm>
            <a:off x="10966016" y="2659525"/>
            <a:ext cx="276099" cy="248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0175A6B-1788-2E0D-8A6E-E7A4523D9814}"/>
              </a:ext>
            </a:extLst>
          </p:cNvPr>
          <p:cNvSpPr/>
          <p:nvPr/>
        </p:nvSpPr>
        <p:spPr bwMode="white">
          <a:xfrm>
            <a:off x="10966016" y="3117522"/>
            <a:ext cx="276099" cy="257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97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B76B32-C133-C012-739B-E7910101E8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419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7689C8-6BC1-363B-444D-16CA68791142}"/>
              </a:ext>
            </a:extLst>
          </p:cNvPr>
          <p:cNvSpPr/>
          <p:nvPr/>
        </p:nvSpPr>
        <p:spPr bwMode="white">
          <a:xfrm>
            <a:off x="2349818" y="979365"/>
            <a:ext cx="3551206" cy="1004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63C8205C-8CD5-A8A3-1D35-139AE3738A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59404"/>
            <a:ext cx="11520000" cy="1808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77A2EFB-3151-15C0-A7AE-47DBFBE2E0B1}"/>
              </a:ext>
            </a:extLst>
          </p:cNvPr>
          <p:cNvSpPr/>
          <p:nvPr/>
        </p:nvSpPr>
        <p:spPr bwMode="white">
          <a:xfrm>
            <a:off x="2349818" y="3102163"/>
            <a:ext cx="4792854" cy="1124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31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984C89-08ED-4B62-EBEB-9E2EA48C71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39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D84370-DFDD-7254-9F87-F670B2180C7E}"/>
              </a:ext>
            </a:extLst>
          </p:cNvPr>
          <p:cNvSpPr/>
          <p:nvPr/>
        </p:nvSpPr>
        <p:spPr bwMode="white">
          <a:xfrm>
            <a:off x="2359337" y="1446161"/>
            <a:ext cx="6103175" cy="900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20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CA4202-88ED-E03E-EEA2-A5904F701C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8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F879BA3-D106-26D1-37FF-277B5474A0AB}"/>
              </a:ext>
            </a:extLst>
          </p:cNvPr>
          <p:cNvSpPr/>
          <p:nvPr/>
        </p:nvSpPr>
        <p:spPr bwMode="white">
          <a:xfrm>
            <a:off x="2359337" y="2639743"/>
            <a:ext cx="6801915" cy="1688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08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2023-07-26T13:27:30Z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