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94E41E-0F3E-B60B-9DE2-237B49CE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6" b="29255"/>
          <a:stretch/>
        </p:blipFill>
        <p:spPr>
          <a:xfrm>
            <a:off x="3123045" y="3750181"/>
            <a:ext cx="5945909" cy="709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E1EC8D-EB67-C80E-3D30-F6E6C7DA9B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0" b="62889"/>
          <a:stretch/>
        </p:blipFill>
        <p:spPr>
          <a:xfrm>
            <a:off x="4071951" y="1964513"/>
            <a:ext cx="4048098" cy="735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6F2326-F688-3C8F-7452-CF9A6E5A8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F1E8871-810F-F406-C3B0-9480CE259B2C}"/>
              </a:ext>
            </a:extLst>
          </p:cNvPr>
          <p:cNvSpPr/>
          <p:nvPr/>
        </p:nvSpPr>
        <p:spPr bwMode="white">
          <a:xfrm>
            <a:off x="1616727" y="3441039"/>
            <a:ext cx="2620242" cy="753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475D30-6E65-7B06-D5FE-B7C63C052310}"/>
              </a:ext>
            </a:extLst>
          </p:cNvPr>
          <p:cNvSpPr/>
          <p:nvPr/>
        </p:nvSpPr>
        <p:spPr bwMode="white">
          <a:xfrm>
            <a:off x="7367206" y="3441039"/>
            <a:ext cx="2630809" cy="753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243D45-9296-8F5C-F4C5-098DF55FFC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1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18C1C6F-F86F-34E5-A1B9-F693EAFCFDFA}"/>
              </a:ext>
            </a:extLst>
          </p:cNvPr>
          <p:cNvSpPr/>
          <p:nvPr/>
        </p:nvSpPr>
        <p:spPr bwMode="white">
          <a:xfrm>
            <a:off x="3025785" y="1437399"/>
            <a:ext cx="209454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0F0614-18DF-C35F-A783-3957A254D685}"/>
              </a:ext>
            </a:extLst>
          </p:cNvPr>
          <p:cNvSpPr/>
          <p:nvPr/>
        </p:nvSpPr>
        <p:spPr bwMode="white">
          <a:xfrm>
            <a:off x="4444363" y="2858041"/>
            <a:ext cx="247537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D013D8-7245-4C69-AB17-3D3FF24EE6BE}"/>
              </a:ext>
            </a:extLst>
          </p:cNvPr>
          <p:cNvSpPr/>
          <p:nvPr/>
        </p:nvSpPr>
        <p:spPr bwMode="white">
          <a:xfrm>
            <a:off x="9233256" y="3801958"/>
            <a:ext cx="218975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5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999A9D-3913-8B30-4433-4A171E3CD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939FE3A-9C53-010A-B29A-3CE64C89BC43}"/>
              </a:ext>
            </a:extLst>
          </p:cNvPr>
          <p:cNvSpPr/>
          <p:nvPr/>
        </p:nvSpPr>
        <p:spPr bwMode="white">
          <a:xfrm>
            <a:off x="2349817" y="1466549"/>
            <a:ext cx="3826695" cy="1821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4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87860AE-2D03-6BB9-F3A8-4AF0479C8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0CBE9C-C1E9-0BC6-0138-81A5F026B8C1}"/>
              </a:ext>
            </a:extLst>
          </p:cNvPr>
          <p:cNvSpPr/>
          <p:nvPr/>
        </p:nvSpPr>
        <p:spPr bwMode="white">
          <a:xfrm>
            <a:off x="1816661" y="2227721"/>
            <a:ext cx="7810418" cy="1447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2023-07-26T13:27:04Z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