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1818FF-4A82-D158-6A30-797EEF35C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1" b="28362"/>
          <a:stretch/>
        </p:blipFill>
        <p:spPr>
          <a:xfrm>
            <a:off x="3110105" y="3853699"/>
            <a:ext cx="5971789" cy="675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E1EC8D-EB67-C80E-3D30-F6E6C7DA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0" b="62889"/>
          <a:stretch/>
        </p:blipFill>
        <p:spPr>
          <a:xfrm>
            <a:off x="4071950" y="2214679"/>
            <a:ext cx="4048098" cy="7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FD2796-1CD4-07FF-CBD0-27D0E49C1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3D6CB8-FCB4-C433-2279-6AD68AC7BAAE}"/>
              </a:ext>
            </a:extLst>
          </p:cNvPr>
          <p:cNvSpPr/>
          <p:nvPr/>
        </p:nvSpPr>
        <p:spPr bwMode="white">
          <a:xfrm>
            <a:off x="4853752" y="1808719"/>
            <a:ext cx="333223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DA2F51-8138-208D-10C2-4C2F41D278B4}"/>
              </a:ext>
            </a:extLst>
          </p:cNvPr>
          <p:cNvSpPr/>
          <p:nvPr/>
        </p:nvSpPr>
        <p:spPr bwMode="white">
          <a:xfrm>
            <a:off x="6338975" y="2285272"/>
            <a:ext cx="466512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FAB93A-52FF-6896-F2B8-BD0DF0BE5CF3}"/>
              </a:ext>
            </a:extLst>
          </p:cNvPr>
          <p:cNvSpPr/>
          <p:nvPr/>
        </p:nvSpPr>
        <p:spPr bwMode="white">
          <a:xfrm>
            <a:off x="8652495" y="2761824"/>
            <a:ext cx="447471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3BE49B-DD27-2E0C-F031-D950C39F15A6}"/>
              </a:ext>
            </a:extLst>
          </p:cNvPr>
          <p:cNvSpPr/>
          <p:nvPr/>
        </p:nvSpPr>
        <p:spPr bwMode="white">
          <a:xfrm>
            <a:off x="8090776" y="3228846"/>
            <a:ext cx="561719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13043D-5DCE-FEFC-188A-1E3EFA9DB1FA}"/>
              </a:ext>
            </a:extLst>
          </p:cNvPr>
          <p:cNvSpPr/>
          <p:nvPr/>
        </p:nvSpPr>
        <p:spPr bwMode="white">
          <a:xfrm>
            <a:off x="10251966" y="3228846"/>
            <a:ext cx="561719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9A411E85-7850-3354-232E-BD0356C35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43370"/>
            <a:ext cx="11520000" cy="2439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74A54A0-6726-2A1B-4416-FE17DC64C583}"/>
              </a:ext>
            </a:extLst>
          </p:cNvPr>
          <p:cNvSpPr/>
          <p:nvPr/>
        </p:nvSpPr>
        <p:spPr bwMode="white">
          <a:xfrm>
            <a:off x="731304" y="4686698"/>
            <a:ext cx="1960137" cy="842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805B047-F672-95A8-EF40-1E0989536DED}"/>
              </a:ext>
            </a:extLst>
          </p:cNvPr>
          <p:cNvSpPr/>
          <p:nvPr/>
        </p:nvSpPr>
        <p:spPr bwMode="white">
          <a:xfrm>
            <a:off x="3054347" y="4686698"/>
            <a:ext cx="1948974" cy="842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C1F2507-8D90-76D5-4BFF-9FA8A081C99B}"/>
              </a:ext>
            </a:extLst>
          </p:cNvPr>
          <p:cNvSpPr/>
          <p:nvPr/>
        </p:nvSpPr>
        <p:spPr bwMode="white">
          <a:xfrm>
            <a:off x="5865962" y="4601317"/>
            <a:ext cx="1632337" cy="791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F432A17-91A8-56FA-44DD-D101E0E86BEB}"/>
              </a:ext>
            </a:extLst>
          </p:cNvPr>
          <p:cNvSpPr/>
          <p:nvPr/>
        </p:nvSpPr>
        <p:spPr bwMode="white">
          <a:xfrm>
            <a:off x="8522898" y="4601316"/>
            <a:ext cx="2510287" cy="928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2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DFC675-0769-D1B4-2CBC-B0B13C29F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2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B80C31-28F0-6CAA-2F1C-973490A6095F}"/>
              </a:ext>
            </a:extLst>
          </p:cNvPr>
          <p:cNvSpPr/>
          <p:nvPr/>
        </p:nvSpPr>
        <p:spPr bwMode="white">
          <a:xfrm>
            <a:off x="2349818" y="1486748"/>
            <a:ext cx="4076861" cy="1785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A8F67B1-DC2E-2B0B-51FB-4665B772B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72359"/>
            <a:ext cx="11520000" cy="2940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947BEF-1A3D-F032-5277-09CFE03E10E0}"/>
              </a:ext>
            </a:extLst>
          </p:cNvPr>
          <p:cNvSpPr/>
          <p:nvPr/>
        </p:nvSpPr>
        <p:spPr bwMode="white">
          <a:xfrm>
            <a:off x="2349817" y="4379884"/>
            <a:ext cx="4076861" cy="168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8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A245CA-B764-05B3-F5F2-6B6D91D28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1E2D6B-B755-70DC-BB0E-5FB4686E7641}"/>
              </a:ext>
            </a:extLst>
          </p:cNvPr>
          <p:cNvSpPr/>
          <p:nvPr/>
        </p:nvSpPr>
        <p:spPr bwMode="white">
          <a:xfrm>
            <a:off x="2349818" y="2228015"/>
            <a:ext cx="4861865" cy="211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2023-07-26T13:26:19Z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