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D1FED8-9DCF-54A5-F6BC-824168903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0" b="31732"/>
          <a:stretch/>
        </p:blipFill>
        <p:spPr>
          <a:xfrm>
            <a:off x="3161864" y="3868947"/>
            <a:ext cx="5868272" cy="709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E1EC8D-EB67-C80E-3D30-F6E6C7DA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0" b="62889"/>
          <a:stretch/>
        </p:blipFill>
        <p:spPr>
          <a:xfrm>
            <a:off x="4071951" y="2111162"/>
            <a:ext cx="4048098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5FE4EE-AAB3-4F53-021E-47FB443DF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8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C13D22-B718-CBF1-5D55-2EAA84A7901B}"/>
              </a:ext>
            </a:extLst>
          </p:cNvPr>
          <p:cNvSpPr/>
          <p:nvPr/>
        </p:nvSpPr>
        <p:spPr bwMode="white">
          <a:xfrm>
            <a:off x="9366545" y="1769466"/>
            <a:ext cx="190414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D05C5E-E8A0-743B-9896-6B76CB41A453}"/>
              </a:ext>
            </a:extLst>
          </p:cNvPr>
          <p:cNvSpPr/>
          <p:nvPr/>
        </p:nvSpPr>
        <p:spPr bwMode="white">
          <a:xfrm>
            <a:off x="3863603" y="2264684"/>
            <a:ext cx="447471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61A59E-762B-80B6-ADFB-5CD7AE51E2E0}"/>
              </a:ext>
            </a:extLst>
          </p:cNvPr>
          <p:cNvSpPr/>
          <p:nvPr/>
        </p:nvSpPr>
        <p:spPr bwMode="white">
          <a:xfrm>
            <a:off x="7033983" y="2264684"/>
            <a:ext cx="304661" cy="19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41FDDE-B070-78C6-F581-4EBA04B998E2}"/>
              </a:ext>
            </a:extLst>
          </p:cNvPr>
          <p:cNvSpPr/>
          <p:nvPr/>
        </p:nvSpPr>
        <p:spPr bwMode="white">
          <a:xfrm>
            <a:off x="3549421" y="2750379"/>
            <a:ext cx="447471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C6488A-8A83-195A-DA75-A9901FE5D8AC}"/>
              </a:ext>
            </a:extLst>
          </p:cNvPr>
          <p:cNvSpPr/>
          <p:nvPr/>
        </p:nvSpPr>
        <p:spPr bwMode="white">
          <a:xfrm>
            <a:off x="5044165" y="2750379"/>
            <a:ext cx="323702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E680965-797F-F726-81EC-E33BEFEDE1FE}"/>
              </a:ext>
            </a:extLst>
          </p:cNvPr>
          <p:cNvSpPr/>
          <p:nvPr/>
        </p:nvSpPr>
        <p:spPr bwMode="white">
          <a:xfrm>
            <a:off x="8024132" y="3245597"/>
            <a:ext cx="333223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DD0CEA0-C3BF-F85F-C2BB-8D18B33D82DD}"/>
              </a:ext>
            </a:extLst>
          </p:cNvPr>
          <p:cNvSpPr/>
          <p:nvPr/>
        </p:nvSpPr>
        <p:spPr bwMode="white">
          <a:xfrm>
            <a:off x="10413818" y="3740815"/>
            <a:ext cx="323702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097D93-8FFA-3ED7-9F41-71AD7F3C2048}"/>
              </a:ext>
            </a:extLst>
          </p:cNvPr>
          <p:cNvSpPr/>
          <p:nvPr/>
        </p:nvSpPr>
        <p:spPr bwMode="white">
          <a:xfrm>
            <a:off x="3092429" y="4236033"/>
            <a:ext cx="333223" cy="199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3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910721-60B9-96EF-B314-E59C891F4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69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2A3669-E6F8-036D-03CB-3C711CC46B74}"/>
              </a:ext>
            </a:extLst>
          </p:cNvPr>
          <p:cNvSpPr/>
          <p:nvPr/>
        </p:nvSpPr>
        <p:spPr bwMode="white">
          <a:xfrm>
            <a:off x="2349818" y="1526632"/>
            <a:ext cx="2955427" cy="803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DAFA798-7A30-08BD-03F4-CB3D34B6C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33822"/>
            <a:ext cx="11520000" cy="1925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E83F63-9109-6B38-EC7B-0A870245F88C}"/>
              </a:ext>
            </a:extLst>
          </p:cNvPr>
          <p:cNvSpPr/>
          <p:nvPr/>
        </p:nvSpPr>
        <p:spPr bwMode="white">
          <a:xfrm>
            <a:off x="1639020" y="3658555"/>
            <a:ext cx="5607170" cy="89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EE3B92-D996-CE15-530A-A80BB2A9F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94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6E5033-BBE4-4CC1-4084-36931B694317}"/>
              </a:ext>
            </a:extLst>
          </p:cNvPr>
          <p:cNvSpPr/>
          <p:nvPr/>
        </p:nvSpPr>
        <p:spPr bwMode="white">
          <a:xfrm>
            <a:off x="2359338" y="1562219"/>
            <a:ext cx="4265749" cy="791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2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25348C-DA55-2FB0-7CA3-A72987121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7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D9BA85-BECF-366C-2931-02E752D71831}"/>
              </a:ext>
            </a:extLst>
          </p:cNvPr>
          <p:cNvSpPr/>
          <p:nvPr/>
        </p:nvSpPr>
        <p:spPr bwMode="white">
          <a:xfrm>
            <a:off x="2359338" y="2276231"/>
            <a:ext cx="4760330" cy="993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0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2023-07-26T13:25:14Z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