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26F0B1-D32B-4E8E-F722-AF9B0B229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5" b="34939"/>
          <a:stretch/>
        </p:blipFill>
        <p:spPr>
          <a:xfrm>
            <a:off x="3006588" y="3879576"/>
            <a:ext cx="6178823" cy="657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E0C9482-AE4F-AD70-9C36-5387487A2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3621" b="62764"/>
          <a:stretch/>
        </p:blipFill>
        <p:spPr>
          <a:xfrm>
            <a:off x="4576596" y="2438967"/>
            <a:ext cx="3038808" cy="68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4CA7AC-6928-E54D-BFB8-A30CA9242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6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66F029-5728-E6AA-2D05-AE605084CF12}"/>
              </a:ext>
            </a:extLst>
          </p:cNvPr>
          <p:cNvSpPr/>
          <p:nvPr/>
        </p:nvSpPr>
        <p:spPr bwMode="white">
          <a:xfrm>
            <a:off x="6957818" y="1894297"/>
            <a:ext cx="418909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750447-06C2-0A45-2892-1F4EE4784CC8}"/>
              </a:ext>
            </a:extLst>
          </p:cNvPr>
          <p:cNvSpPr/>
          <p:nvPr/>
        </p:nvSpPr>
        <p:spPr bwMode="white">
          <a:xfrm>
            <a:off x="10432859" y="1894297"/>
            <a:ext cx="199933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549D26-90AB-CAA7-2A2B-52037FA634E4}"/>
              </a:ext>
            </a:extLst>
          </p:cNvPr>
          <p:cNvSpPr/>
          <p:nvPr/>
        </p:nvSpPr>
        <p:spPr bwMode="white">
          <a:xfrm>
            <a:off x="4177785" y="2999754"/>
            <a:ext cx="333223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F2394C-D393-7911-423E-5CEEB803EC57}"/>
              </a:ext>
            </a:extLst>
          </p:cNvPr>
          <p:cNvSpPr/>
          <p:nvPr/>
        </p:nvSpPr>
        <p:spPr bwMode="white">
          <a:xfrm>
            <a:off x="6329454" y="3009284"/>
            <a:ext cx="342743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2944067-A353-7A90-4092-51C6E09E49FD}"/>
              </a:ext>
            </a:extLst>
          </p:cNvPr>
          <p:cNvSpPr/>
          <p:nvPr/>
        </p:nvSpPr>
        <p:spPr bwMode="white">
          <a:xfrm>
            <a:off x="10328132" y="3485774"/>
            <a:ext cx="333223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0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EC51A1-0889-472D-4E7A-4CB8AE416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5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60AE41-5025-61FC-F8C2-AFEFA9C95218}"/>
              </a:ext>
            </a:extLst>
          </p:cNvPr>
          <p:cNvSpPr/>
          <p:nvPr/>
        </p:nvSpPr>
        <p:spPr bwMode="white">
          <a:xfrm>
            <a:off x="1797619" y="1371600"/>
            <a:ext cx="5974781" cy="1973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170059FB-9713-589D-2059-FE0AD32D2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45168"/>
            <a:ext cx="11520000" cy="24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DEABD9F-0B31-3A68-9504-08D05733B477}"/>
              </a:ext>
            </a:extLst>
          </p:cNvPr>
          <p:cNvSpPr/>
          <p:nvPr/>
        </p:nvSpPr>
        <p:spPr bwMode="white">
          <a:xfrm>
            <a:off x="1807140" y="4023072"/>
            <a:ext cx="4386626" cy="1785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8C3FAF-05BF-800C-2D61-034117E0C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4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86FF89-112E-7205-EC3B-588187EB4E39}"/>
              </a:ext>
            </a:extLst>
          </p:cNvPr>
          <p:cNvSpPr/>
          <p:nvPr/>
        </p:nvSpPr>
        <p:spPr bwMode="white">
          <a:xfrm>
            <a:off x="1807139" y="1431985"/>
            <a:ext cx="6776143" cy="1702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1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DDE5A9-1C38-EF2D-F66F-8595A88C3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4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55AE41-C25E-AF10-CCE5-DA13CAE9D573}"/>
              </a:ext>
            </a:extLst>
          </p:cNvPr>
          <p:cNvSpPr/>
          <p:nvPr/>
        </p:nvSpPr>
        <p:spPr bwMode="white">
          <a:xfrm>
            <a:off x="1826181" y="2096219"/>
            <a:ext cx="5696053" cy="1378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5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2023-07-26T12:45:08Z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