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4C5DA8-8EF2-3E9E-AB13-716D5B93E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1" b="35684"/>
          <a:stretch/>
        </p:blipFill>
        <p:spPr>
          <a:xfrm>
            <a:off x="4028819" y="3750182"/>
            <a:ext cx="4134362" cy="606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E0C9482-AE4F-AD70-9C36-5387487A2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621" b="62764"/>
          <a:stretch/>
        </p:blipFill>
        <p:spPr>
          <a:xfrm>
            <a:off x="4576596" y="2438967"/>
            <a:ext cx="3038808" cy="68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86A678-B26A-5481-FAE0-202294009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497734-0805-370C-0C8D-DF4F4F36661B}"/>
              </a:ext>
            </a:extLst>
          </p:cNvPr>
          <p:cNvSpPr/>
          <p:nvPr/>
        </p:nvSpPr>
        <p:spPr bwMode="white">
          <a:xfrm>
            <a:off x="778909" y="2420905"/>
            <a:ext cx="1783136" cy="81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499B6C-D17B-C08F-D233-9533F3225718}"/>
              </a:ext>
            </a:extLst>
          </p:cNvPr>
          <p:cNvSpPr/>
          <p:nvPr/>
        </p:nvSpPr>
        <p:spPr bwMode="white">
          <a:xfrm>
            <a:off x="4244429" y="2420905"/>
            <a:ext cx="1783136" cy="81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3397408-6452-5FA3-EFDF-C6F0B0BED205}"/>
              </a:ext>
            </a:extLst>
          </p:cNvPr>
          <p:cNvSpPr/>
          <p:nvPr/>
        </p:nvSpPr>
        <p:spPr bwMode="white">
          <a:xfrm>
            <a:off x="7624264" y="2449528"/>
            <a:ext cx="2160742" cy="782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412014-A5AE-8552-F0DD-C15FDCE85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6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327799-98FA-6163-3E9F-03782E93ECC1}"/>
              </a:ext>
            </a:extLst>
          </p:cNvPr>
          <p:cNvSpPr/>
          <p:nvPr/>
        </p:nvSpPr>
        <p:spPr bwMode="white">
          <a:xfrm>
            <a:off x="2892495" y="2410905"/>
            <a:ext cx="2938962" cy="2264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090306-606F-1DD9-F135-E433A3390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1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4FAC14-AC17-5B87-D638-BED3A18AF15B}"/>
              </a:ext>
            </a:extLst>
          </p:cNvPr>
          <p:cNvSpPr/>
          <p:nvPr/>
        </p:nvSpPr>
        <p:spPr bwMode="white">
          <a:xfrm>
            <a:off x="2083239" y="2113473"/>
            <a:ext cx="8371976" cy="198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5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F7E383-FBE5-4CC8-A7B3-D374EF975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017EFC-F830-AF20-935B-A6E4B2C88168}"/>
              </a:ext>
            </a:extLst>
          </p:cNvPr>
          <p:cNvSpPr/>
          <p:nvPr/>
        </p:nvSpPr>
        <p:spPr bwMode="white">
          <a:xfrm>
            <a:off x="2092760" y="1319842"/>
            <a:ext cx="6792448" cy="210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6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