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0E0C9482-AE4F-AD70-9C36-5387487A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3621" b="62764"/>
          <a:stretch/>
        </p:blipFill>
        <p:spPr>
          <a:xfrm>
            <a:off x="4576596" y="2438967"/>
            <a:ext cx="3038808" cy="683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158C10FB-A8E0-04A1-4A8D-13AB53E0E7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14" b="29264"/>
          <a:stretch/>
        </p:blipFill>
        <p:spPr>
          <a:xfrm>
            <a:off x="3942554" y="3672545"/>
            <a:ext cx="4306891" cy="692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5DD1CA-FD47-27F0-CC89-3F7B590BC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5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3A9507-0BFA-E79D-073B-6F7909B69123}"/>
              </a:ext>
            </a:extLst>
          </p:cNvPr>
          <p:cNvSpPr/>
          <p:nvPr/>
        </p:nvSpPr>
        <p:spPr bwMode="white">
          <a:xfrm>
            <a:off x="8100204" y="1740842"/>
            <a:ext cx="474453" cy="545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B9DF30-75ED-CACA-103F-AFABAE85E6E8}"/>
              </a:ext>
            </a:extLst>
          </p:cNvPr>
          <p:cNvSpPr/>
          <p:nvPr/>
        </p:nvSpPr>
        <p:spPr bwMode="white">
          <a:xfrm>
            <a:off x="1621767" y="2493165"/>
            <a:ext cx="543464" cy="628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F0563B1-1069-9F52-8C0B-04249D392ACE}"/>
              </a:ext>
            </a:extLst>
          </p:cNvPr>
          <p:cNvSpPr/>
          <p:nvPr/>
        </p:nvSpPr>
        <p:spPr bwMode="white">
          <a:xfrm>
            <a:off x="10251966" y="2636011"/>
            <a:ext cx="456990" cy="199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0B384CD-91D9-42B5-746F-F8FD5292C905}"/>
              </a:ext>
            </a:extLst>
          </p:cNvPr>
          <p:cNvSpPr/>
          <p:nvPr/>
        </p:nvSpPr>
        <p:spPr bwMode="white">
          <a:xfrm>
            <a:off x="2007074" y="3683548"/>
            <a:ext cx="333223" cy="199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64D5652-553F-1791-96A5-DA3DD963EE1E}"/>
              </a:ext>
            </a:extLst>
          </p:cNvPr>
          <p:cNvSpPr/>
          <p:nvPr/>
        </p:nvSpPr>
        <p:spPr bwMode="white">
          <a:xfrm>
            <a:off x="10375735" y="4131132"/>
            <a:ext cx="552198" cy="199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2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EFADAB-83C1-1810-6CF0-43488573C8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8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6E63B2B-CBCE-E35D-49DE-8A13F55A855A}"/>
              </a:ext>
            </a:extLst>
          </p:cNvPr>
          <p:cNvSpPr/>
          <p:nvPr/>
        </p:nvSpPr>
        <p:spPr bwMode="white">
          <a:xfrm>
            <a:off x="1540561" y="1380227"/>
            <a:ext cx="6982337" cy="1214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1CB39310-97E4-5158-C4C0-F0B16B0D4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94242"/>
            <a:ext cx="11520000" cy="2859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7203A70-0347-9290-6774-AFB31ACC58CC}"/>
              </a:ext>
            </a:extLst>
          </p:cNvPr>
          <p:cNvSpPr/>
          <p:nvPr/>
        </p:nvSpPr>
        <p:spPr bwMode="white">
          <a:xfrm>
            <a:off x="731305" y="3096883"/>
            <a:ext cx="7420657" cy="2357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14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5E9CB0-B49A-FE55-DCC3-086772821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1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B1F5A0-3522-272D-BC9E-D3D430C3CF01}"/>
              </a:ext>
            </a:extLst>
          </p:cNvPr>
          <p:cNvSpPr/>
          <p:nvPr/>
        </p:nvSpPr>
        <p:spPr bwMode="white">
          <a:xfrm>
            <a:off x="1354347" y="1437984"/>
            <a:ext cx="8195095" cy="1736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45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071177-AC6D-0837-B241-603D6BE58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1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DCAA24-FE73-4E40-E244-2510A4D74595}"/>
              </a:ext>
            </a:extLst>
          </p:cNvPr>
          <p:cNvSpPr/>
          <p:nvPr/>
        </p:nvSpPr>
        <p:spPr bwMode="white">
          <a:xfrm>
            <a:off x="1550082" y="2035834"/>
            <a:ext cx="7300620" cy="13025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6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2023-07-26T12:44:08Z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