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7AEC97C-6E53-3C2E-04DA-BDAF59C741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55" b="33045"/>
          <a:stretch/>
        </p:blipFill>
        <p:spPr>
          <a:xfrm>
            <a:off x="4261732" y="3758807"/>
            <a:ext cx="3668536" cy="614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0E0C9482-AE4F-AD70-9C36-5387487A2E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3621" b="62764"/>
          <a:stretch/>
        </p:blipFill>
        <p:spPr>
          <a:xfrm>
            <a:off x="4576596" y="2438967"/>
            <a:ext cx="3038808" cy="683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22694AF-AF7B-C1AD-5520-27F352F1EB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04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99AD7B7-DBE6-056E-E4AF-251D89B74D0C}"/>
              </a:ext>
            </a:extLst>
          </p:cNvPr>
          <p:cNvSpPr/>
          <p:nvPr/>
        </p:nvSpPr>
        <p:spPr bwMode="white">
          <a:xfrm>
            <a:off x="1540561" y="1885521"/>
            <a:ext cx="190413" cy="200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074D63F-AB71-1BD3-34D0-0DA09309F874}"/>
              </a:ext>
            </a:extLst>
          </p:cNvPr>
          <p:cNvSpPr/>
          <p:nvPr/>
        </p:nvSpPr>
        <p:spPr bwMode="white">
          <a:xfrm>
            <a:off x="4272991" y="1885521"/>
            <a:ext cx="333223" cy="200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984DC3C-F586-5A2F-6AB6-0AFF331DF965}"/>
              </a:ext>
            </a:extLst>
          </p:cNvPr>
          <p:cNvSpPr/>
          <p:nvPr/>
        </p:nvSpPr>
        <p:spPr bwMode="white">
          <a:xfrm>
            <a:off x="6862611" y="1885521"/>
            <a:ext cx="590281" cy="200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037DFD4-C160-8B50-AE2E-B6E6E78B7949}"/>
              </a:ext>
            </a:extLst>
          </p:cNvPr>
          <p:cNvSpPr/>
          <p:nvPr/>
        </p:nvSpPr>
        <p:spPr bwMode="white">
          <a:xfrm>
            <a:off x="8414479" y="1885521"/>
            <a:ext cx="733090" cy="200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D7D1668-18D3-FCA1-801F-A80C7CA552F5}"/>
              </a:ext>
            </a:extLst>
          </p:cNvPr>
          <p:cNvSpPr/>
          <p:nvPr/>
        </p:nvSpPr>
        <p:spPr bwMode="white">
          <a:xfrm>
            <a:off x="5634446" y="2038073"/>
            <a:ext cx="333223" cy="200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A2B00BD-142B-3AE8-537B-4BEDC6FF0009}"/>
              </a:ext>
            </a:extLst>
          </p:cNvPr>
          <p:cNvSpPr/>
          <p:nvPr/>
        </p:nvSpPr>
        <p:spPr bwMode="white">
          <a:xfrm>
            <a:off x="7014942" y="2467126"/>
            <a:ext cx="199933" cy="200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8D46CA9-0D4A-63D2-1472-E26D154DB97B}"/>
              </a:ext>
            </a:extLst>
          </p:cNvPr>
          <p:cNvSpPr/>
          <p:nvPr/>
        </p:nvSpPr>
        <p:spPr bwMode="white">
          <a:xfrm>
            <a:off x="2892495" y="2896179"/>
            <a:ext cx="199933" cy="200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D10C128-F5FB-00E7-C808-17AF93649F05}"/>
              </a:ext>
            </a:extLst>
          </p:cNvPr>
          <p:cNvSpPr/>
          <p:nvPr/>
        </p:nvSpPr>
        <p:spPr bwMode="white">
          <a:xfrm>
            <a:off x="4939438" y="3325232"/>
            <a:ext cx="714049" cy="200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43651C0-25E8-BB95-5E0A-AEA829E94B9A}"/>
              </a:ext>
            </a:extLst>
          </p:cNvPr>
          <p:cNvSpPr/>
          <p:nvPr/>
        </p:nvSpPr>
        <p:spPr bwMode="white">
          <a:xfrm>
            <a:off x="4996561" y="3906837"/>
            <a:ext cx="466512" cy="200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228398FA-9AD9-6D55-87F7-4E42E36DDA94}"/>
              </a:ext>
            </a:extLst>
          </p:cNvPr>
          <p:cNvSpPr/>
          <p:nvPr/>
        </p:nvSpPr>
        <p:spPr bwMode="white">
          <a:xfrm>
            <a:off x="7081586" y="3906837"/>
            <a:ext cx="466512" cy="200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643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BB243DF-2821-FF0A-2C12-12E400F468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17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BAA8332-061A-D482-5F3C-F5993A44AEC2}"/>
              </a:ext>
            </a:extLst>
          </p:cNvPr>
          <p:cNvSpPr/>
          <p:nvPr/>
        </p:nvSpPr>
        <p:spPr bwMode="white">
          <a:xfrm>
            <a:off x="778909" y="1847940"/>
            <a:ext cx="685487" cy="200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C0F6467-AE5A-4718-DD58-863308A6EC83}"/>
              </a:ext>
            </a:extLst>
          </p:cNvPr>
          <p:cNvSpPr/>
          <p:nvPr/>
        </p:nvSpPr>
        <p:spPr bwMode="white">
          <a:xfrm>
            <a:off x="3349487" y="1847940"/>
            <a:ext cx="1101743" cy="964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B217B06-0984-429B-9F72-D5F36610D62E}"/>
              </a:ext>
            </a:extLst>
          </p:cNvPr>
          <p:cNvSpPr/>
          <p:nvPr/>
        </p:nvSpPr>
        <p:spPr bwMode="white">
          <a:xfrm>
            <a:off x="6319932" y="1847940"/>
            <a:ext cx="1003893" cy="903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2C1CE22-3FC5-9265-F2B2-7CF0E69AC147}"/>
              </a:ext>
            </a:extLst>
          </p:cNvPr>
          <p:cNvSpPr/>
          <p:nvPr/>
        </p:nvSpPr>
        <p:spPr bwMode="white">
          <a:xfrm>
            <a:off x="8721306" y="1604513"/>
            <a:ext cx="1250830" cy="1073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:a16="http://schemas.microsoft.com/office/drawing/2014/main" id="{25CEA8C5-51F7-4F86-11B5-37E805EEC6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097827"/>
            <a:ext cx="11520000" cy="2135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65894CD-BDE7-C70E-D7F1-34AC95432E39}"/>
              </a:ext>
            </a:extLst>
          </p:cNvPr>
          <p:cNvSpPr/>
          <p:nvPr/>
        </p:nvSpPr>
        <p:spPr bwMode="white">
          <a:xfrm>
            <a:off x="6177122" y="4051278"/>
            <a:ext cx="5373647" cy="1182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19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FE1A0A-A7D9-33FB-4D71-007BDA9EC6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65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0EAFED2-6D20-5278-1E0F-050F3F461483}"/>
              </a:ext>
            </a:extLst>
          </p:cNvPr>
          <p:cNvSpPr/>
          <p:nvPr/>
        </p:nvSpPr>
        <p:spPr bwMode="white">
          <a:xfrm>
            <a:off x="8074325" y="1800940"/>
            <a:ext cx="431320" cy="545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B59E52D-FEF0-7E97-3D22-1080BA6AF2C1}"/>
              </a:ext>
            </a:extLst>
          </p:cNvPr>
          <p:cNvSpPr/>
          <p:nvPr/>
        </p:nvSpPr>
        <p:spPr bwMode="white">
          <a:xfrm>
            <a:off x="5862942" y="1944079"/>
            <a:ext cx="466512" cy="209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891780B-89D1-993D-A068-C8D145BBCC8C}"/>
              </a:ext>
            </a:extLst>
          </p:cNvPr>
          <p:cNvSpPr/>
          <p:nvPr/>
        </p:nvSpPr>
        <p:spPr bwMode="white">
          <a:xfrm>
            <a:off x="8074325" y="2535723"/>
            <a:ext cx="431320" cy="569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C9B1553-AB54-8586-8E4A-953A73EDBE56}"/>
              </a:ext>
            </a:extLst>
          </p:cNvPr>
          <p:cNvSpPr/>
          <p:nvPr/>
        </p:nvSpPr>
        <p:spPr bwMode="white">
          <a:xfrm>
            <a:off x="5862942" y="2678863"/>
            <a:ext cx="466512" cy="200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F6C3BDA-4C49-A91C-CF9F-707C5C174088}"/>
              </a:ext>
            </a:extLst>
          </p:cNvPr>
          <p:cNvSpPr/>
          <p:nvPr/>
        </p:nvSpPr>
        <p:spPr bwMode="white">
          <a:xfrm>
            <a:off x="1873784" y="3680840"/>
            <a:ext cx="5864109" cy="1149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99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9859AD-1456-9483-53BA-CF7AE14EE3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91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065D8F7-D8B5-E218-027A-8E02F5976195}"/>
              </a:ext>
            </a:extLst>
          </p:cNvPr>
          <p:cNvSpPr/>
          <p:nvPr/>
        </p:nvSpPr>
        <p:spPr bwMode="white">
          <a:xfrm>
            <a:off x="1835701" y="1706411"/>
            <a:ext cx="4539219" cy="9418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25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2023-07-26T12:42:44Z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