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76C7896-DD76-3648-DE0A-16429C2135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31" b="30471"/>
          <a:stretch/>
        </p:blipFill>
        <p:spPr>
          <a:xfrm>
            <a:off x="4214287" y="3905456"/>
            <a:ext cx="3763426" cy="6665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AFBE4D8C-3C41-438A-FC68-8DE49F236B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10" b="60604"/>
          <a:stretch/>
        </p:blipFill>
        <p:spPr>
          <a:xfrm>
            <a:off x="5005041" y="2344075"/>
            <a:ext cx="2210672" cy="744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AFDBDFF-B7D6-8443-B912-0B23912BD0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17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FFFEE83-C8AB-B87A-0304-EC4347233F8A}"/>
              </a:ext>
            </a:extLst>
          </p:cNvPr>
          <p:cNvSpPr/>
          <p:nvPr/>
        </p:nvSpPr>
        <p:spPr bwMode="white">
          <a:xfrm>
            <a:off x="10556628" y="1770711"/>
            <a:ext cx="314181" cy="200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5D8601A-1DEE-EDBD-8ECD-C0152D17C1B2}"/>
              </a:ext>
            </a:extLst>
          </p:cNvPr>
          <p:cNvSpPr/>
          <p:nvPr/>
        </p:nvSpPr>
        <p:spPr bwMode="white">
          <a:xfrm>
            <a:off x="2149884" y="3638951"/>
            <a:ext cx="190413" cy="200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9AE2055-33D2-A74A-5860-EB960D650E11}"/>
              </a:ext>
            </a:extLst>
          </p:cNvPr>
          <p:cNvSpPr/>
          <p:nvPr/>
        </p:nvSpPr>
        <p:spPr bwMode="white">
          <a:xfrm>
            <a:off x="7376727" y="4096479"/>
            <a:ext cx="304662" cy="200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38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BE4AF84-0884-320F-E7C2-95E858B568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056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EAED114-E26B-428E-8D1A-9A0C946FF02C}"/>
              </a:ext>
            </a:extLst>
          </p:cNvPr>
          <p:cNvSpPr/>
          <p:nvPr/>
        </p:nvSpPr>
        <p:spPr bwMode="white">
          <a:xfrm>
            <a:off x="2349818" y="1884375"/>
            <a:ext cx="3141818" cy="962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093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BB4029C-F83B-C047-7656-ED49862A34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561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4AF0796-5921-E7BF-01FF-05284DE03092}"/>
              </a:ext>
            </a:extLst>
          </p:cNvPr>
          <p:cNvSpPr/>
          <p:nvPr/>
        </p:nvSpPr>
        <p:spPr bwMode="white">
          <a:xfrm>
            <a:off x="8376396" y="2845240"/>
            <a:ext cx="1171041" cy="199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BADAF464-81F7-F334-22B6-5C629A52899C}"/>
              </a:ext>
            </a:extLst>
          </p:cNvPr>
          <p:cNvSpPr/>
          <p:nvPr/>
        </p:nvSpPr>
        <p:spPr bwMode="white">
          <a:xfrm>
            <a:off x="10632793" y="2845240"/>
            <a:ext cx="171371" cy="199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EB19E43C-EAA8-3C00-FCCA-C7C9BAF415E7}"/>
              </a:ext>
            </a:extLst>
          </p:cNvPr>
          <p:cNvSpPr/>
          <p:nvPr/>
        </p:nvSpPr>
        <p:spPr bwMode="white">
          <a:xfrm>
            <a:off x="1886990" y="2323602"/>
            <a:ext cx="3823696" cy="25503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B0C9E108-CB65-00AF-40BF-94514DB5D862}"/>
              </a:ext>
            </a:extLst>
          </p:cNvPr>
          <p:cNvSpPr/>
          <p:nvPr/>
        </p:nvSpPr>
        <p:spPr bwMode="white">
          <a:xfrm>
            <a:off x="8147900" y="3273730"/>
            <a:ext cx="1618512" cy="199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43303082-31B6-AE6C-F45C-0FA5162AF8B9}"/>
              </a:ext>
            </a:extLst>
          </p:cNvPr>
          <p:cNvSpPr/>
          <p:nvPr/>
        </p:nvSpPr>
        <p:spPr bwMode="white">
          <a:xfrm>
            <a:off x="10594710" y="3273730"/>
            <a:ext cx="266578" cy="199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BABF8F40-FC50-1726-4675-EE781288BB8D}"/>
              </a:ext>
            </a:extLst>
          </p:cNvPr>
          <p:cNvSpPr/>
          <p:nvPr/>
        </p:nvSpPr>
        <p:spPr bwMode="white">
          <a:xfrm>
            <a:off x="8052694" y="3702220"/>
            <a:ext cx="1827966" cy="199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A5B92156-5929-3D40-FC12-CC34DEA4EE1C}"/>
              </a:ext>
            </a:extLst>
          </p:cNvPr>
          <p:cNvSpPr/>
          <p:nvPr/>
        </p:nvSpPr>
        <p:spPr bwMode="white">
          <a:xfrm>
            <a:off x="10594710" y="3711742"/>
            <a:ext cx="266578" cy="190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C3772C2A-5061-137D-BDD9-8346A5287E00}"/>
              </a:ext>
            </a:extLst>
          </p:cNvPr>
          <p:cNvSpPr/>
          <p:nvPr/>
        </p:nvSpPr>
        <p:spPr bwMode="white">
          <a:xfrm>
            <a:off x="7938446" y="4540156"/>
            <a:ext cx="2037421" cy="266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>
            <a:extLst>
              <a:ext uri="{FF2B5EF4-FFF2-40B4-BE49-F238E27FC236}">
                <a16:creationId xmlns:a16="http://schemas.microsoft.com/office/drawing/2014/main" id="{AF81C0CD-9047-8C18-69FC-89BBB5A566FD}"/>
              </a:ext>
            </a:extLst>
          </p:cNvPr>
          <p:cNvSpPr/>
          <p:nvPr/>
        </p:nvSpPr>
        <p:spPr bwMode="white">
          <a:xfrm>
            <a:off x="10128198" y="4540156"/>
            <a:ext cx="1180561" cy="257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>
            <a:extLst>
              <a:ext uri="{FF2B5EF4-FFF2-40B4-BE49-F238E27FC236}">
                <a16:creationId xmlns:a16="http://schemas.microsoft.com/office/drawing/2014/main" id="{B0163DDE-D4DC-BF79-85F9-CD13B3395389}"/>
              </a:ext>
            </a:extLst>
          </p:cNvPr>
          <p:cNvSpPr/>
          <p:nvPr/>
        </p:nvSpPr>
        <p:spPr bwMode="white">
          <a:xfrm>
            <a:off x="6672198" y="5111475"/>
            <a:ext cx="323702" cy="199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78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1" grpId="0" animBg="1"/>
      <p:bldP spid="22" grpId="0" animBg="1"/>
      <p:bldP spid="25" grpId="0" animBg="1"/>
      <p:bldP spid="26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CF3ABFF-70DA-8D0D-D6E1-FB1F6AB144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97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557B0E5-B733-4CF2-4F6D-05F8F787D2B4}"/>
              </a:ext>
            </a:extLst>
          </p:cNvPr>
          <p:cNvSpPr/>
          <p:nvPr/>
        </p:nvSpPr>
        <p:spPr bwMode="white">
          <a:xfrm>
            <a:off x="1794294" y="2276231"/>
            <a:ext cx="7056408" cy="846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052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2023-07-26T11:27:10Z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