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1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B31344A-FF2B-39D7-620F-65B259E3BB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86" b="37036"/>
          <a:stretch/>
        </p:blipFill>
        <p:spPr>
          <a:xfrm>
            <a:off x="4033132" y="3845072"/>
            <a:ext cx="4125736" cy="606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AFBE4D8C-3C41-438A-FC68-8DE49F236B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10" b="60604"/>
          <a:stretch/>
        </p:blipFill>
        <p:spPr>
          <a:xfrm>
            <a:off x="5005041" y="2344075"/>
            <a:ext cx="2210672" cy="744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A9194C8-7692-AFCC-84C3-244DCA8D6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47856"/>
            <a:ext cx="11520000" cy="3559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ED9C704-3D32-B0A8-053C-A41D646888AB}"/>
              </a:ext>
            </a:extLst>
          </p:cNvPr>
          <p:cNvSpPr/>
          <p:nvPr/>
        </p:nvSpPr>
        <p:spPr bwMode="white">
          <a:xfrm>
            <a:off x="9661685" y="2070574"/>
            <a:ext cx="209454" cy="200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44316F88-5C57-663A-BF5D-79A13320CD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3729768"/>
            <a:ext cx="11520000" cy="2584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2E64E18-7A61-333B-5971-B6D4D7112ECB}"/>
              </a:ext>
            </a:extLst>
          </p:cNvPr>
          <p:cNvSpPr/>
          <p:nvPr/>
        </p:nvSpPr>
        <p:spPr bwMode="white">
          <a:xfrm>
            <a:off x="4689719" y="4321105"/>
            <a:ext cx="247537" cy="2002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2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F14031E-23E7-1580-80CC-6FFAAEDC62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29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C10E24C-6A40-906C-34B5-334693E324D0}"/>
              </a:ext>
            </a:extLst>
          </p:cNvPr>
          <p:cNvSpPr/>
          <p:nvPr/>
        </p:nvSpPr>
        <p:spPr bwMode="white">
          <a:xfrm>
            <a:off x="1397752" y="1924206"/>
            <a:ext cx="323702" cy="200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60E76B6-A1A7-BC7D-651F-E6BAFCE236E0}"/>
              </a:ext>
            </a:extLst>
          </p:cNvPr>
          <p:cNvSpPr/>
          <p:nvPr/>
        </p:nvSpPr>
        <p:spPr bwMode="white">
          <a:xfrm>
            <a:off x="6367537" y="1924206"/>
            <a:ext cx="333223" cy="200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98BB2C9-D081-14AC-9D17-0B1FF0F2A9D9}"/>
              </a:ext>
            </a:extLst>
          </p:cNvPr>
          <p:cNvSpPr/>
          <p:nvPr/>
        </p:nvSpPr>
        <p:spPr bwMode="white">
          <a:xfrm>
            <a:off x="1597685" y="2820764"/>
            <a:ext cx="7150017" cy="1751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55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B9B13CD-CFD0-71BC-6699-28D87FB61B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09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10A2C9C-8F46-E85E-1238-9FC17EA7C99F}"/>
              </a:ext>
            </a:extLst>
          </p:cNvPr>
          <p:cNvSpPr/>
          <p:nvPr/>
        </p:nvSpPr>
        <p:spPr bwMode="white">
          <a:xfrm>
            <a:off x="7243438" y="1845687"/>
            <a:ext cx="580760" cy="247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1CABACE-4785-1772-6655-485D2A545961}"/>
              </a:ext>
            </a:extLst>
          </p:cNvPr>
          <p:cNvSpPr/>
          <p:nvPr/>
        </p:nvSpPr>
        <p:spPr bwMode="white">
          <a:xfrm>
            <a:off x="8328793" y="2693291"/>
            <a:ext cx="314181" cy="257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A7D0A8A-6EE5-5A99-19E3-5562B3E404BC}"/>
              </a:ext>
            </a:extLst>
          </p:cNvPr>
          <p:cNvSpPr/>
          <p:nvPr/>
        </p:nvSpPr>
        <p:spPr bwMode="white">
          <a:xfrm>
            <a:off x="9709289" y="2702815"/>
            <a:ext cx="314181" cy="247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7370A02-4C27-0019-86A2-F37321E8F347}"/>
              </a:ext>
            </a:extLst>
          </p:cNvPr>
          <p:cNvSpPr/>
          <p:nvPr/>
        </p:nvSpPr>
        <p:spPr bwMode="white">
          <a:xfrm>
            <a:off x="7510016" y="3131379"/>
            <a:ext cx="314181" cy="247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F23117C-DE99-98CB-3664-BEDC12CBD06A}"/>
              </a:ext>
            </a:extLst>
          </p:cNvPr>
          <p:cNvSpPr/>
          <p:nvPr/>
        </p:nvSpPr>
        <p:spPr bwMode="white">
          <a:xfrm>
            <a:off x="8861950" y="3121855"/>
            <a:ext cx="314181" cy="257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E974DC1-91EE-B2A0-F46C-F29CDFFE15DB}"/>
              </a:ext>
            </a:extLst>
          </p:cNvPr>
          <p:cNvSpPr/>
          <p:nvPr/>
        </p:nvSpPr>
        <p:spPr bwMode="white">
          <a:xfrm>
            <a:off x="7843239" y="3578990"/>
            <a:ext cx="190413" cy="199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3C0CB6B-F46A-B5B4-E4A2-A9871FF66184}"/>
              </a:ext>
            </a:extLst>
          </p:cNvPr>
          <p:cNvSpPr/>
          <p:nvPr/>
        </p:nvSpPr>
        <p:spPr bwMode="white">
          <a:xfrm>
            <a:off x="10042512" y="4436117"/>
            <a:ext cx="714048" cy="199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38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2023-07-26T11:26:33Z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