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E4D8C-3C41-438A-FC68-8DE49F236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10" b="60604"/>
          <a:stretch/>
        </p:blipFill>
        <p:spPr>
          <a:xfrm>
            <a:off x="5005041" y="2344075"/>
            <a:ext cx="2210672" cy="74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FBE4D8C-3C41-438A-FC68-8DE49F236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54618" r="35357" b="14937"/>
          <a:stretch/>
        </p:blipFill>
        <p:spPr>
          <a:xfrm>
            <a:off x="4226943" y="3881887"/>
            <a:ext cx="3766868" cy="57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29BD50-69FD-2381-B91C-016D96ABB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F042B2-C5E3-439C-81AC-13AA33ADE0A4}"/>
              </a:ext>
            </a:extLst>
          </p:cNvPr>
          <p:cNvSpPr/>
          <p:nvPr/>
        </p:nvSpPr>
        <p:spPr bwMode="white">
          <a:xfrm>
            <a:off x="5396429" y="2323977"/>
            <a:ext cx="323702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AACC26-CF85-69FF-5786-057CD156918E}"/>
              </a:ext>
            </a:extLst>
          </p:cNvPr>
          <p:cNvSpPr/>
          <p:nvPr/>
        </p:nvSpPr>
        <p:spPr bwMode="white">
          <a:xfrm>
            <a:off x="8052694" y="2323977"/>
            <a:ext cx="447471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662339-860A-308D-5E28-BC2A7DAB0E55}"/>
              </a:ext>
            </a:extLst>
          </p:cNvPr>
          <p:cNvSpPr/>
          <p:nvPr/>
        </p:nvSpPr>
        <p:spPr bwMode="white">
          <a:xfrm>
            <a:off x="4044495" y="2772069"/>
            <a:ext cx="323702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D6E034-8766-E73C-F7FD-385162A0B958}"/>
              </a:ext>
            </a:extLst>
          </p:cNvPr>
          <p:cNvSpPr/>
          <p:nvPr/>
        </p:nvSpPr>
        <p:spPr bwMode="white">
          <a:xfrm>
            <a:off x="6748363" y="2772069"/>
            <a:ext cx="333223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41BD91-D2AF-A10C-D50E-54DF137511D7}"/>
              </a:ext>
            </a:extLst>
          </p:cNvPr>
          <p:cNvSpPr/>
          <p:nvPr/>
        </p:nvSpPr>
        <p:spPr bwMode="white">
          <a:xfrm>
            <a:off x="9404628" y="2772069"/>
            <a:ext cx="447471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9D1E1A-ACF7-413B-CCD1-950683E735B2}"/>
              </a:ext>
            </a:extLst>
          </p:cNvPr>
          <p:cNvSpPr/>
          <p:nvPr/>
        </p:nvSpPr>
        <p:spPr bwMode="white">
          <a:xfrm>
            <a:off x="4368198" y="4063042"/>
            <a:ext cx="462594" cy="52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FC31ABE-876B-E221-E9EC-4E02E92E6A7A}"/>
              </a:ext>
            </a:extLst>
          </p:cNvPr>
          <p:cNvSpPr/>
          <p:nvPr/>
        </p:nvSpPr>
        <p:spPr bwMode="white">
          <a:xfrm>
            <a:off x="8195094" y="3976777"/>
            <a:ext cx="517585" cy="616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82EA01-18C9-F856-4855-022DE9C99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9CFC04-69EF-BD16-076F-00E6C08AF999}"/>
              </a:ext>
            </a:extLst>
          </p:cNvPr>
          <p:cNvSpPr/>
          <p:nvPr/>
        </p:nvSpPr>
        <p:spPr bwMode="white">
          <a:xfrm>
            <a:off x="2073719" y="1639020"/>
            <a:ext cx="4022281" cy="1472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6F574A08-F110-F383-EFAD-FE743F304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11826"/>
            <a:ext cx="11520000" cy="3357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9E09AC-652F-C774-D61E-ED3910BE1631}"/>
              </a:ext>
            </a:extLst>
          </p:cNvPr>
          <p:cNvSpPr/>
          <p:nvPr/>
        </p:nvSpPr>
        <p:spPr bwMode="white">
          <a:xfrm>
            <a:off x="2073719" y="4924006"/>
            <a:ext cx="4482356" cy="114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1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B5CE5B-3B3F-FAC7-5385-E2E029035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BE43FA-1EFC-763E-311E-9740CD22AA31}"/>
              </a:ext>
            </a:extLst>
          </p:cNvPr>
          <p:cNvSpPr/>
          <p:nvPr/>
        </p:nvSpPr>
        <p:spPr bwMode="white">
          <a:xfrm>
            <a:off x="1906439" y="3017434"/>
            <a:ext cx="4908430" cy="114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