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3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115601-F0A8-0A5C-21D8-9CEAF13398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11" b="35953"/>
          <a:stretch/>
        </p:blipFill>
        <p:spPr>
          <a:xfrm>
            <a:off x="4046071" y="3698424"/>
            <a:ext cx="4099857" cy="55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A8818318-A6A6-8804-42AD-CB86D40B92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91" b="62863"/>
          <a:stretch/>
        </p:blipFill>
        <p:spPr>
          <a:xfrm>
            <a:off x="4574807" y="2276837"/>
            <a:ext cx="3042385" cy="716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D69E4E-0198-5531-8A7C-92E06F711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3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DFD9FA-9FF8-A452-CDCF-7FE8981AF67C}"/>
              </a:ext>
            </a:extLst>
          </p:cNvPr>
          <p:cNvSpPr/>
          <p:nvPr/>
        </p:nvSpPr>
        <p:spPr bwMode="white">
          <a:xfrm>
            <a:off x="7795636" y="1657434"/>
            <a:ext cx="218975" cy="209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573D43-91B4-DD4C-E145-358497454483}"/>
              </a:ext>
            </a:extLst>
          </p:cNvPr>
          <p:cNvSpPr/>
          <p:nvPr/>
        </p:nvSpPr>
        <p:spPr bwMode="white">
          <a:xfrm>
            <a:off x="4987041" y="2124892"/>
            <a:ext cx="209454" cy="200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F11336F-C641-A629-DF94-104300FAC0A7}"/>
              </a:ext>
            </a:extLst>
          </p:cNvPr>
          <p:cNvSpPr/>
          <p:nvPr/>
        </p:nvSpPr>
        <p:spPr bwMode="white">
          <a:xfrm>
            <a:off x="3282842" y="2601891"/>
            <a:ext cx="247537" cy="200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8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7C8106-6CC0-18F3-887D-4A925A859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5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7D3AF7-08F6-BBE7-84E1-AAE54B3FEA14}"/>
              </a:ext>
            </a:extLst>
          </p:cNvPr>
          <p:cNvSpPr/>
          <p:nvPr/>
        </p:nvSpPr>
        <p:spPr bwMode="white">
          <a:xfrm>
            <a:off x="7471933" y="2650688"/>
            <a:ext cx="314181" cy="20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0CC758-3813-4AFE-21FF-F7C182807A64}"/>
              </a:ext>
            </a:extLst>
          </p:cNvPr>
          <p:cNvSpPr/>
          <p:nvPr/>
        </p:nvSpPr>
        <p:spPr bwMode="white">
          <a:xfrm>
            <a:off x="8681057" y="2650688"/>
            <a:ext cx="314181" cy="20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9FD7F77-543D-01AE-FB23-CD8D559D6617}"/>
              </a:ext>
            </a:extLst>
          </p:cNvPr>
          <p:cNvSpPr/>
          <p:nvPr/>
        </p:nvSpPr>
        <p:spPr bwMode="white">
          <a:xfrm>
            <a:off x="9956826" y="2650688"/>
            <a:ext cx="190414" cy="20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480CE5C-F5E1-3A5F-64F4-EF0BF73F1E71}"/>
              </a:ext>
            </a:extLst>
          </p:cNvPr>
          <p:cNvSpPr/>
          <p:nvPr/>
        </p:nvSpPr>
        <p:spPr bwMode="white">
          <a:xfrm>
            <a:off x="2993366" y="2786332"/>
            <a:ext cx="483079" cy="246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96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AF67F0-C106-059B-BADD-F72FBE69C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8460"/>
            <a:ext cx="11520000" cy="1124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>
            <a:extLst>
              <a:ext uri="{FF2B5EF4-FFF2-40B4-BE49-F238E27FC236}">
                <a16:creationId xmlns:a16="http://schemas.microsoft.com/office/drawing/2014/main" id="{D30201D1-1054-F23C-69EF-3A796D5096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57"/>
          <a:stretch/>
        </p:blipFill>
        <p:spPr>
          <a:xfrm>
            <a:off x="1445207" y="1242954"/>
            <a:ext cx="9301585" cy="3211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>
            <a:extLst>
              <a:ext uri="{FF2B5EF4-FFF2-40B4-BE49-F238E27FC236}">
                <a16:creationId xmlns:a16="http://schemas.microsoft.com/office/drawing/2014/main" id="{58F0BACC-B41B-8DD7-2AE3-28524D1B8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454639"/>
            <a:ext cx="11520000" cy="1872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7D8D1E4-CB72-EB35-C999-213C6D9F2486}"/>
              </a:ext>
            </a:extLst>
          </p:cNvPr>
          <p:cNvSpPr/>
          <p:nvPr/>
        </p:nvSpPr>
        <p:spPr bwMode="white">
          <a:xfrm>
            <a:off x="5015603" y="4550190"/>
            <a:ext cx="590280" cy="257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7F3762C-C76D-D560-EEC3-BE2B0B78445B}"/>
              </a:ext>
            </a:extLst>
          </p:cNvPr>
          <p:cNvSpPr/>
          <p:nvPr/>
        </p:nvSpPr>
        <p:spPr bwMode="white">
          <a:xfrm>
            <a:off x="3806479" y="5027947"/>
            <a:ext cx="304661" cy="22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BEB86FE-B87B-FAC6-4B19-DA6E954C5F0A}"/>
              </a:ext>
            </a:extLst>
          </p:cNvPr>
          <p:cNvSpPr/>
          <p:nvPr/>
        </p:nvSpPr>
        <p:spPr bwMode="white">
          <a:xfrm>
            <a:off x="9328462" y="5037503"/>
            <a:ext cx="333223" cy="200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B5A9F78-AC70-DEB5-E494-142EA53C9A7E}"/>
              </a:ext>
            </a:extLst>
          </p:cNvPr>
          <p:cNvSpPr/>
          <p:nvPr/>
        </p:nvSpPr>
        <p:spPr bwMode="white">
          <a:xfrm>
            <a:off x="3987371" y="5505705"/>
            <a:ext cx="466512" cy="200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6DF6E20-6401-07CE-574B-493FDB1A23CF}"/>
              </a:ext>
            </a:extLst>
          </p:cNvPr>
          <p:cNvSpPr/>
          <p:nvPr/>
        </p:nvSpPr>
        <p:spPr bwMode="white">
          <a:xfrm>
            <a:off x="7300561" y="5973907"/>
            <a:ext cx="333223" cy="200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86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974CD9-8320-8011-F1FC-0A93430B6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8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0E1AAB-DD2B-A5E9-580F-A16C10351170}"/>
              </a:ext>
            </a:extLst>
          </p:cNvPr>
          <p:cNvSpPr/>
          <p:nvPr/>
        </p:nvSpPr>
        <p:spPr bwMode="white">
          <a:xfrm>
            <a:off x="879894" y="1345721"/>
            <a:ext cx="5173461" cy="1325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7BFD5C-671D-ACF9-DF00-D30AE2A72DB4}"/>
              </a:ext>
            </a:extLst>
          </p:cNvPr>
          <p:cNvSpPr/>
          <p:nvPr/>
        </p:nvSpPr>
        <p:spPr bwMode="white">
          <a:xfrm>
            <a:off x="10080595" y="1658718"/>
            <a:ext cx="514115" cy="200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F16098-0ACA-2458-316B-A9C4878FF233}"/>
              </a:ext>
            </a:extLst>
          </p:cNvPr>
          <p:cNvSpPr/>
          <p:nvPr/>
        </p:nvSpPr>
        <p:spPr bwMode="white">
          <a:xfrm>
            <a:off x="8757223" y="1121434"/>
            <a:ext cx="418909" cy="1540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9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2023-07-26T12:40:39Z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