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7165E2-3962-C722-74BD-A1EFFBBDC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7" b="29810"/>
          <a:stretch/>
        </p:blipFill>
        <p:spPr>
          <a:xfrm>
            <a:off x="4015879" y="3429000"/>
            <a:ext cx="4160242" cy="71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C9DDCD-2679-1374-B85E-760825ACC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BEA1DF-A37F-F852-1E4A-6BA0B1562D40}"/>
              </a:ext>
            </a:extLst>
          </p:cNvPr>
          <p:cNvSpPr/>
          <p:nvPr/>
        </p:nvSpPr>
        <p:spPr bwMode="white">
          <a:xfrm>
            <a:off x="7719471" y="2140901"/>
            <a:ext cx="590280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671D7D-7A88-E480-8802-184A9DAF6B21}"/>
              </a:ext>
            </a:extLst>
          </p:cNvPr>
          <p:cNvSpPr/>
          <p:nvPr/>
        </p:nvSpPr>
        <p:spPr bwMode="white">
          <a:xfrm>
            <a:off x="6081917" y="2598031"/>
            <a:ext cx="580760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BEC221-5095-816D-8972-D47F74F1AE31}"/>
              </a:ext>
            </a:extLst>
          </p:cNvPr>
          <p:cNvSpPr/>
          <p:nvPr/>
        </p:nvSpPr>
        <p:spPr bwMode="white">
          <a:xfrm>
            <a:off x="6624595" y="3055161"/>
            <a:ext cx="580760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2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C0D1C2-3A81-7AA0-E0F4-4A12642B3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E0373E-5F63-D129-A3F1-DAA5C7EBD511}"/>
              </a:ext>
            </a:extLst>
          </p:cNvPr>
          <p:cNvSpPr/>
          <p:nvPr/>
        </p:nvSpPr>
        <p:spPr bwMode="white">
          <a:xfrm>
            <a:off x="6348495" y="1485692"/>
            <a:ext cx="34274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A597B0-16B5-A1CC-50E3-AE802B1D4387}"/>
              </a:ext>
            </a:extLst>
          </p:cNvPr>
          <p:cNvSpPr/>
          <p:nvPr/>
        </p:nvSpPr>
        <p:spPr bwMode="white">
          <a:xfrm>
            <a:off x="4158743" y="1943600"/>
            <a:ext cx="33322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C73276-BA17-A316-D8DF-7B001919B38A}"/>
              </a:ext>
            </a:extLst>
          </p:cNvPr>
          <p:cNvSpPr/>
          <p:nvPr/>
        </p:nvSpPr>
        <p:spPr bwMode="white">
          <a:xfrm>
            <a:off x="1475118" y="3279167"/>
            <a:ext cx="8859328" cy="100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5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0D110-F335-55FF-DF59-070B3E990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423F22-9F66-C1E6-A421-5D8B30D8320B}"/>
              </a:ext>
            </a:extLst>
          </p:cNvPr>
          <p:cNvSpPr/>
          <p:nvPr/>
        </p:nvSpPr>
        <p:spPr bwMode="white">
          <a:xfrm>
            <a:off x="1883305" y="2583004"/>
            <a:ext cx="533157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0FFEF3-1315-AEDD-0196-4DD47C135B6D}"/>
              </a:ext>
            </a:extLst>
          </p:cNvPr>
          <p:cNvSpPr/>
          <p:nvPr/>
        </p:nvSpPr>
        <p:spPr bwMode="white">
          <a:xfrm>
            <a:off x="7281520" y="2936013"/>
            <a:ext cx="314181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667ECF-645B-64FC-AEC2-6F9AAD2A6E17}"/>
              </a:ext>
            </a:extLst>
          </p:cNvPr>
          <p:cNvSpPr/>
          <p:nvPr/>
        </p:nvSpPr>
        <p:spPr bwMode="white">
          <a:xfrm>
            <a:off x="8957157" y="2936013"/>
            <a:ext cx="190413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C6D731-7A55-1B18-D265-79FE75A4B88E}"/>
              </a:ext>
            </a:extLst>
          </p:cNvPr>
          <p:cNvSpPr/>
          <p:nvPr/>
        </p:nvSpPr>
        <p:spPr bwMode="white">
          <a:xfrm>
            <a:off x="9823537" y="2936013"/>
            <a:ext cx="342742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C684E3-6208-E26C-05A4-DBF422AB898C}"/>
              </a:ext>
            </a:extLst>
          </p:cNvPr>
          <p:cNvSpPr/>
          <p:nvPr/>
        </p:nvSpPr>
        <p:spPr bwMode="white">
          <a:xfrm>
            <a:off x="2644958" y="3317645"/>
            <a:ext cx="533157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CD34A2-2467-3C37-42A0-DC5DA9E28338}"/>
              </a:ext>
            </a:extLst>
          </p:cNvPr>
          <p:cNvSpPr/>
          <p:nvPr/>
        </p:nvSpPr>
        <p:spPr bwMode="white">
          <a:xfrm>
            <a:off x="1216859" y="3518001"/>
            <a:ext cx="504595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5A859A-8AED-083F-91DC-0EDC43072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B8EFEE-ACDB-9115-0DC9-55E331F60FF4}"/>
              </a:ext>
            </a:extLst>
          </p:cNvPr>
          <p:cNvSpPr/>
          <p:nvPr/>
        </p:nvSpPr>
        <p:spPr bwMode="white">
          <a:xfrm>
            <a:off x="819509" y="2626391"/>
            <a:ext cx="3709359" cy="818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9CC11B-E0AC-6E46-8D5C-6951EBB4D346}"/>
              </a:ext>
            </a:extLst>
          </p:cNvPr>
          <p:cNvSpPr/>
          <p:nvPr/>
        </p:nvSpPr>
        <p:spPr bwMode="white">
          <a:xfrm>
            <a:off x="7694762" y="2035834"/>
            <a:ext cx="948212" cy="181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2974C5-D779-E434-A685-4934680E0AD5}"/>
              </a:ext>
            </a:extLst>
          </p:cNvPr>
          <p:cNvSpPr/>
          <p:nvPr/>
        </p:nvSpPr>
        <p:spPr bwMode="white">
          <a:xfrm>
            <a:off x="9871140" y="3445339"/>
            <a:ext cx="533157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