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5" r:id="rId4"/>
    <p:sldId id="261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5" d="100"/>
          <a:sy n="65" d="100"/>
        </p:scale>
        <p:origin x="859" y="54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CDFF15A-0464-B47D-6879-7098807046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60" b="31884"/>
          <a:stretch/>
        </p:blipFill>
        <p:spPr>
          <a:xfrm>
            <a:off x="4071951" y="3689797"/>
            <a:ext cx="4048098" cy="6061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A8818318-A6A6-8804-42AD-CB86D40B92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91" b="62863"/>
          <a:stretch/>
        </p:blipFill>
        <p:spPr>
          <a:xfrm>
            <a:off x="4574807" y="2276837"/>
            <a:ext cx="3042385" cy="716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848DA7F-BC6E-700A-3A67-19DF723ED5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38" y="122608"/>
            <a:ext cx="11520000" cy="22166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>
            <a:extLst>
              <a:ext uri="{FF2B5EF4-FFF2-40B4-BE49-F238E27FC236}">
                <a16:creationId xmlns:a16="http://schemas.microsoft.com/office/drawing/2014/main" id="{B3B94F35-B852-44BE-9BCB-5BDC84D918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27" y="2339237"/>
            <a:ext cx="11520000" cy="4651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2" name="img_16777215">
            <a:extLst>
              <a:ext uri="{FF2B5EF4-FFF2-40B4-BE49-F238E27FC236}">
                <a16:creationId xmlns:a16="http://schemas.microsoft.com/office/drawing/2014/main" id="{D0823881-BF7F-F3EF-841B-A8E24365B8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45" y="5370985"/>
            <a:ext cx="11520000" cy="13874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EEC5870D-7F63-C749-FA02-F6499904CA5A}"/>
              </a:ext>
            </a:extLst>
          </p:cNvPr>
          <p:cNvSpPr/>
          <p:nvPr/>
        </p:nvSpPr>
        <p:spPr bwMode="white">
          <a:xfrm>
            <a:off x="9360664" y="5964224"/>
            <a:ext cx="1123438" cy="2009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img_16777215">
            <a:extLst>
              <a:ext uri="{FF2B5EF4-FFF2-40B4-BE49-F238E27FC236}">
                <a16:creationId xmlns:a16="http://schemas.microsoft.com/office/drawing/2014/main" id="{632CE66A-45A2-2FFF-B5AF-73A6B6767B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8" r="10513"/>
          <a:stretch/>
        </p:blipFill>
        <p:spPr>
          <a:xfrm>
            <a:off x="1600201" y="2775956"/>
            <a:ext cx="9286874" cy="25950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0CAFF0CB-FA71-9B4E-3B96-A8F5920CFBB3}"/>
              </a:ext>
            </a:extLst>
          </p:cNvPr>
          <p:cNvSpPr/>
          <p:nvPr/>
        </p:nvSpPr>
        <p:spPr bwMode="white">
          <a:xfrm>
            <a:off x="5814552" y="3221306"/>
            <a:ext cx="264820" cy="1712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9B3C4737-40A1-75AB-942E-6D792D69F789}"/>
              </a:ext>
            </a:extLst>
          </p:cNvPr>
          <p:cNvSpPr/>
          <p:nvPr/>
        </p:nvSpPr>
        <p:spPr bwMode="white">
          <a:xfrm>
            <a:off x="5814552" y="3461111"/>
            <a:ext cx="273363" cy="1712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ED922DA4-E5F0-1F6D-77E7-A54F0CE9C1E5}"/>
              </a:ext>
            </a:extLst>
          </p:cNvPr>
          <p:cNvSpPr/>
          <p:nvPr/>
        </p:nvSpPr>
        <p:spPr bwMode="white">
          <a:xfrm>
            <a:off x="5917063" y="3709480"/>
            <a:ext cx="170852" cy="1712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8F1C2100-9C8E-EB09-814E-126B682DC310}"/>
              </a:ext>
            </a:extLst>
          </p:cNvPr>
          <p:cNvSpPr/>
          <p:nvPr/>
        </p:nvSpPr>
        <p:spPr bwMode="white">
          <a:xfrm>
            <a:off x="5917063" y="3957849"/>
            <a:ext cx="170852" cy="1712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0F6B9BDB-623C-6104-D6BD-7A74BA9A57EF}"/>
              </a:ext>
            </a:extLst>
          </p:cNvPr>
          <p:cNvSpPr/>
          <p:nvPr/>
        </p:nvSpPr>
        <p:spPr bwMode="white">
          <a:xfrm>
            <a:off x="5917063" y="4197654"/>
            <a:ext cx="179394" cy="1712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A329555E-366D-6BF8-0D03-D5E0C2138259}"/>
              </a:ext>
            </a:extLst>
          </p:cNvPr>
          <p:cNvSpPr/>
          <p:nvPr/>
        </p:nvSpPr>
        <p:spPr bwMode="white">
          <a:xfrm>
            <a:off x="5917063" y="4437458"/>
            <a:ext cx="162309" cy="1712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AB2A925B-F9DE-6F29-4F53-DC025B082AD2}"/>
              </a:ext>
            </a:extLst>
          </p:cNvPr>
          <p:cNvSpPr/>
          <p:nvPr/>
        </p:nvSpPr>
        <p:spPr bwMode="white">
          <a:xfrm>
            <a:off x="6549215" y="3226819"/>
            <a:ext cx="3107934" cy="15758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6AAA8DB0-D6E7-3246-A8C7-2AA5FDD17D9B}"/>
              </a:ext>
            </a:extLst>
          </p:cNvPr>
          <p:cNvSpPr/>
          <p:nvPr/>
        </p:nvSpPr>
        <p:spPr bwMode="white">
          <a:xfrm>
            <a:off x="5917063" y="4685827"/>
            <a:ext cx="170852" cy="1712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B267AD3-8A90-64AC-B159-9B91AF8FFDCF}"/>
              </a:ext>
            </a:extLst>
          </p:cNvPr>
          <p:cNvSpPr/>
          <p:nvPr/>
        </p:nvSpPr>
        <p:spPr bwMode="white">
          <a:xfrm>
            <a:off x="4362506" y="3379341"/>
            <a:ext cx="270818" cy="2530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20F5CAF-05C7-C466-0DDA-D360911C02C4}"/>
              </a:ext>
            </a:extLst>
          </p:cNvPr>
          <p:cNvSpPr/>
          <p:nvPr/>
        </p:nvSpPr>
        <p:spPr bwMode="white">
          <a:xfrm>
            <a:off x="4362506" y="3764997"/>
            <a:ext cx="222120" cy="2699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0EAA0A7E-BABA-A4CC-239F-3BD45B95BADB}"/>
              </a:ext>
            </a:extLst>
          </p:cNvPr>
          <p:cNvSpPr/>
          <p:nvPr/>
        </p:nvSpPr>
        <p:spPr bwMode="white">
          <a:xfrm>
            <a:off x="4311250" y="4167526"/>
            <a:ext cx="322074" cy="2699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D6ADEE31-936D-979B-2021-C5EEA2CC9832}"/>
              </a:ext>
            </a:extLst>
          </p:cNvPr>
          <p:cNvSpPr/>
          <p:nvPr/>
        </p:nvSpPr>
        <p:spPr bwMode="white">
          <a:xfrm>
            <a:off x="4353964" y="4570055"/>
            <a:ext cx="244332" cy="2699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3DCA4FB2-5B48-510D-7605-FF2C60BFD4CF}"/>
              </a:ext>
            </a:extLst>
          </p:cNvPr>
          <p:cNvSpPr/>
          <p:nvPr/>
        </p:nvSpPr>
        <p:spPr bwMode="white">
          <a:xfrm>
            <a:off x="4353963" y="4981149"/>
            <a:ext cx="233225" cy="2699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72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9" grpId="0" animBg="1"/>
      <p:bldP spid="11" grpId="0" animBg="1"/>
      <p:bldP spid="15" grpId="0" animBg="1"/>
      <p:bldP spid="18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51581FC-BAE0-D79E-872B-7905BF7F82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451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4B7006C-2931-EB91-9BDB-BC7D63FC84D0}"/>
              </a:ext>
            </a:extLst>
          </p:cNvPr>
          <p:cNvSpPr/>
          <p:nvPr/>
        </p:nvSpPr>
        <p:spPr bwMode="white">
          <a:xfrm>
            <a:off x="3092429" y="1008066"/>
            <a:ext cx="323702" cy="2001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F89909D-5773-8955-7FED-E482A4CCD90E}"/>
              </a:ext>
            </a:extLst>
          </p:cNvPr>
          <p:cNvSpPr/>
          <p:nvPr/>
        </p:nvSpPr>
        <p:spPr bwMode="white">
          <a:xfrm>
            <a:off x="2140363" y="1465525"/>
            <a:ext cx="866380" cy="2001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7F2CA20-706E-511D-3A96-85230F76EED9}"/>
              </a:ext>
            </a:extLst>
          </p:cNvPr>
          <p:cNvSpPr/>
          <p:nvPr/>
        </p:nvSpPr>
        <p:spPr bwMode="white">
          <a:xfrm>
            <a:off x="2549752" y="1932515"/>
            <a:ext cx="323702" cy="2001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EFC064A-4A57-2250-44CF-CA50EE1EA2A6}"/>
              </a:ext>
            </a:extLst>
          </p:cNvPr>
          <p:cNvSpPr/>
          <p:nvPr/>
        </p:nvSpPr>
        <p:spPr bwMode="white">
          <a:xfrm>
            <a:off x="4044495" y="2389974"/>
            <a:ext cx="342743" cy="2001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048BBB9-B3B8-3BF9-C800-C2C50D6ADFAE}"/>
              </a:ext>
            </a:extLst>
          </p:cNvPr>
          <p:cNvSpPr/>
          <p:nvPr/>
        </p:nvSpPr>
        <p:spPr bwMode="white">
          <a:xfrm>
            <a:off x="6262809" y="3304891"/>
            <a:ext cx="342743" cy="2001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528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BC905C7-5DD3-5419-57A2-63DE1801C7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170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F9879BC-9322-C86A-85D4-099B15DD6FF7}"/>
              </a:ext>
            </a:extLst>
          </p:cNvPr>
          <p:cNvSpPr/>
          <p:nvPr/>
        </p:nvSpPr>
        <p:spPr bwMode="white">
          <a:xfrm>
            <a:off x="1359668" y="2163083"/>
            <a:ext cx="3564023" cy="9493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8BC4DAC-6C91-04BB-D2AE-14F84E54F1E1}"/>
              </a:ext>
            </a:extLst>
          </p:cNvPr>
          <p:cNvSpPr/>
          <p:nvPr/>
        </p:nvSpPr>
        <p:spPr bwMode="white">
          <a:xfrm>
            <a:off x="1350147" y="4004328"/>
            <a:ext cx="4400021" cy="1130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50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2023-07-20T00:26:43Z</dcterms:created>
  <dcterms:modified xsi:type="dcterms:W3CDTF">2023-07-26T12:38:53Z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