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8818318-A6A6-8804-42AD-CB86D40B9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1" b="62863"/>
          <a:stretch/>
        </p:blipFill>
        <p:spPr>
          <a:xfrm>
            <a:off x="4574807" y="2276837"/>
            <a:ext cx="3042385" cy="716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EAAC2BB-8FE9-6FE3-61CE-DA98E524B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7" b="38165"/>
          <a:stretch/>
        </p:blipFill>
        <p:spPr>
          <a:xfrm>
            <a:off x="3847664" y="3784687"/>
            <a:ext cx="4496672" cy="580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63191C-A13D-0D62-7BBD-9B014859C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98D4FD-78FC-E050-551E-14062E0F9C00}"/>
              </a:ext>
            </a:extLst>
          </p:cNvPr>
          <p:cNvSpPr/>
          <p:nvPr/>
        </p:nvSpPr>
        <p:spPr bwMode="white">
          <a:xfrm>
            <a:off x="3244760" y="1695958"/>
            <a:ext cx="1380495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BE56E2-27D8-C5E1-40FC-87A0FA9E5E83}"/>
              </a:ext>
            </a:extLst>
          </p:cNvPr>
          <p:cNvSpPr/>
          <p:nvPr/>
        </p:nvSpPr>
        <p:spPr bwMode="white">
          <a:xfrm>
            <a:off x="5272661" y="1695958"/>
            <a:ext cx="1380495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56D83F-33DB-A892-20CF-024C9DB76FF9}"/>
              </a:ext>
            </a:extLst>
          </p:cNvPr>
          <p:cNvSpPr/>
          <p:nvPr/>
        </p:nvSpPr>
        <p:spPr bwMode="white">
          <a:xfrm>
            <a:off x="7291041" y="1695958"/>
            <a:ext cx="1380495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EC474E-1376-C240-4429-5E56D8094A22}"/>
              </a:ext>
            </a:extLst>
          </p:cNvPr>
          <p:cNvSpPr/>
          <p:nvPr/>
        </p:nvSpPr>
        <p:spPr bwMode="white">
          <a:xfrm>
            <a:off x="10118677" y="2163544"/>
            <a:ext cx="590280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6C881E-F6FB-93FE-3D7C-5F6C7D298958}"/>
              </a:ext>
            </a:extLst>
          </p:cNvPr>
          <p:cNvSpPr/>
          <p:nvPr/>
        </p:nvSpPr>
        <p:spPr bwMode="white">
          <a:xfrm>
            <a:off x="7567140" y="2621586"/>
            <a:ext cx="590280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1BF629-D9A1-E481-98B3-0E79C8ADC489}"/>
              </a:ext>
            </a:extLst>
          </p:cNvPr>
          <p:cNvSpPr/>
          <p:nvPr/>
        </p:nvSpPr>
        <p:spPr bwMode="white">
          <a:xfrm>
            <a:off x="4996561" y="3079629"/>
            <a:ext cx="580760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9EC8F959-1FBE-88CD-5116-DFB13AF5C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42247"/>
            <a:ext cx="11520000" cy="206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4CFC96-E2CF-D74E-8E72-E9D239AE4697}"/>
              </a:ext>
            </a:extLst>
          </p:cNvPr>
          <p:cNvSpPr/>
          <p:nvPr/>
        </p:nvSpPr>
        <p:spPr bwMode="white">
          <a:xfrm>
            <a:off x="7700429" y="4359100"/>
            <a:ext cx="514115" cy="191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A6A4051-5B8F-DD4C-C4DC-AD444729AFD7}"/>
              </a:ext>
            </a:extLst>
          </p:cNvPr>
          <p:cNvSpPr/>
          <p:nvPr/>
        </p:nvSpPr>
        <p:spPr bwMode="white">
          <a:xfrm>
            <a:off x="3311404" y="4970336"/>
            <a:ext cx="314181" cy="20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C5B823B-45F8-DD52-BC2F-E0CAF72DB3A7}"/>
              </a:ext>
            </a:extLst>
          </p:cNvPr>
          <p:cNvSpPr/>
          <p:nvPr/>
        </p:nvSpPr>
        <p:spPr bwMode="white">
          <a:xfrm>
            <a:off x="10156760" y="4998988"/>
            <a:ext cx="514115" cy="20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4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5D7554-768E-56E0-D209-4C2FC555C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9DF3F2-BAA5-0895-7842-EE0BA7444D57}"/>
              </a:ext>
            </a:extLst>
          </p:cNvPr>
          <p:cNvSpPr/>
          <p:nvPr/>
        </p:nvSpPr>
        <p:spPr bwMode="white">
          <a:xfrm>
            <a:off x="2283173" y="1905144"/>
            <a:ext cx="1132958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AD5C38-8A13-37E7-F9C3-84A881ACF98B}"/>
              </a:ext>
            </a:extLst>
          </p:cNvPr>
          <p:cNvSpPr/>
          <p:nvPr/>
        </p:nvSpPr>
        <p:spPr bwMode="white">
          <a:xfrm>
            <a:off x="1531041" y="2849399"/>
            <a:ext cx="190413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6184ED-909F-7CA1-1C7D-C978215A44C1}"/>
              </a:ext>
            </a:extLst>
          </p:cNvPr>
          <p:cNvSpPr/>
          <p:nvPr/>
        </p:nvSpPr>
        <p:spPr bwMode="white">
          <a:xfrm>
            <a:off x="8357355" y="3307220"/>
            <a:ext cx="609322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6AD8B0-2212-197A-629D-2D9D7901B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8" y="135714"/>
            <a:ext cx="11520000" cy="226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CC7F4578-E71D-D400-5A20-8FD82A986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6"/>
          <a:stretch/>
        </p:blipFill>
        <p:spPr>
          <a:xfrm>
            <a:off x="1716939" y="2396837"/>
            <a:ext cx="8861638" cy="233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4F0CCD-E593-2B22-1C30-9568AA9B1243}"/>
              </a:ext>
            </a:extLst>
          </p:cNvPr>
          <p:cNvSpPr/>
          <p:nvPr/>
        </p:nvSpPr>
        <p:spPr bwMode="white">
          <a:xfrm>
            <a:off x="9000244" y="3139884"/>
            <a:ext cx="504595" cy="209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EE677E-BEBA-FD01-AC4A-59361BDD390B}"/>
              </a:ext>
            </a:extLst>
          </p:cNvPr>
          <p:cNvSpPr/>
          <p:nvPr/>
        </p:nvSpPr>
        <p:spPr bwMode="white">
          <a:xfrm>
            <a:off x="4173269" y="3822506"/>
            <a:ext cx="514115" cy="54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580D1650-0A9F-654E-8B43-EF10DD5EA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730769"/>
            <a:ext cx="11520000" cy="1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FFC958-0F73-CFC8-57F5-5016E59AAEAF}"/>
              </a:ext>
            </a:extLst>
          </p:cNvPr>
          <p:cNvSpPr/>
          <p:nvPr/>
        </p:nvSpPr>
        <p:spPr bwMode="white">
          <a:xfrm>
            <a:off x="3223537" y="4892673"/>
            <a:ext cx="466512" cy="2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1EABD2-10C9-C02D-661F-173ED07A3AAC}"/>
              </a:ext>
            </a:extLst>
          </p:cNvPr>
          <p:cNvSpPr/>
          <p:nvPr/>
        </p:nvSpPr>
        <p:spPr bwMode="white">
          <a:xfrm>
            <a:off x="1005223" y="6245054"/>
            <a:ext cx="9225520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