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818318-A6A6-8804-42AD-CB86D40B9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1" b="62863"/>
          <a:stretch/>
        </p:blipFill>
        <p:spPr>
          <a:xfrm>
            <a:off x="4574807" y="2276837"/>
            <a:ext cx="3042385" cy="716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A8818318-A6A6-8804-42AD-CB86D40B9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t="47569" r="33528" b="17558"/>
          <a:stretch/>
        </p:blipFill>
        <p:spPr>
          <a:xfrm>
            <a:off x="4022785" y="3821501"/>
            <a:ext cx="4146430" cy="672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EFB2D9-3110-F23B-8DCC-700E63832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2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325BF5-8687-082F-888E-67DC87F83298}"/>
              </a:ext>
            </a:extLst>
          </p:cNvPr>
          <p:cNvSpPr/>
          <p:nvPr/>
        </p:nvSpPr>
        <p:spPr bwMode="white">
          <a:xfrm>
            <a:off x="3387570" y="1713413"/>
            <a:ext cx="295140" cy="23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D03074-387D-3BC4-EE2A-8827CFC896D0}"/>
              </a:ext>
            </a:extLst>
          </p:cNvPr>
          <p:cNvSpPr/>
          <p:nvPr/>
        </p:nvSpPr>
        <p:spPr bwMode="white">
          <a:xfrm>
            <a:off x="5805818" y="1694351"/>
            <a:ext cx="580760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B175A3-56F8-7D26-3791-9A16593FC70B}"/>
              </a:ext>
            </a:extLst>
          </p:cNvPr>
          <p:cNvSpPr/>
          <p:nvPr/>
        </p:nvSpPr>
        <p:spPr bwMode="white">
          <a:xfrm>
            <a:off x="1750016" y="2618865"/>
            <a:ext cx="590280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0C3F43-3681-A498-6F24-57B05029A439}"/>
              </a:ext>
            </a:extLst>
          </p:cNvPr>
          <p:cNvSpPr/>
          <p:nvPr/>
        </p:nvSpPr>
        <p:spPr bwMode="white">
          <a:xfrm>
            <a:off x="4453884" y="2618865"/>
            <a:ext cx="304661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8065D4-67D7-19FB-8E08-DF820342DDFC}"/>
              </a:ext>
            </a:extLst>
          </p:cNvPr>
          <p:cNvSpPr/>
          <p:nvPr/>
        </p:nvSpPr>
        <p:spPr bwMode="white">
          <a:xfrm>
            <a:off x="7557619" y="3104950"/>
            <a:ext cx="333223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47CE2C7-34D8-8442-AF05-EA4527222CD8}"/>
              </a:ext>
            </a:extLst>
          </p:cNvPr>
          <p:cNvSpPr/>
          <p:nvPr/>
        </p:nvSpPr>
        <p:spPr bwMode="white">
          <a:xfrm>
            <a:off x="5891504" y="3562442"/>
            <a:ext cx="333223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3CCA32-3D46-EAB3-D537-9C283FD5CB1F}"/>
              </a:ext>
            </a:extLst>
          </p:cNvPr>
          <p:cNvSpPr/>
          <p:nvPr/>
        </p:nvSpPr>
        <p:spPr bwMode="white">
          <a:xfrm>
            <a:off x="7852760" y="3562442"/>
            <a:ext cx="466512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A9DA548-E7CB-FE40-BE3C-059DB423167B}"/>
              </a:ext>
            </a:extLst>
          </p:cNvPr>
          <p:cNvSpPr/>
          <p:nvPr/>
        </p:nvSpPr>
        <p:spPr bwMode="white">
          <a:xfrm>
            <a:off x="6167603" y="4019934"/>
            <a:ext cx="333223" cy="209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0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CA8F7C-E175-E2B1-D0B8-C58AD04FF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2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94CA91-E671-B3CA-C313-10CC1F14B2A4}"/>
              </a:ext>
            </a:extLst>
          </p:cNvPr>
          <p:cNvSpPr/>
          <p:nvPr/>
        </p:nvSpPr>
        <p:spPr bwMode="white">
          <a:xfrm>
            <a:off x="6024793" y="2570107"/>
            <a:ext cx="599801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25569A-0349-40B2-2EEE-17763462A659}"/>
              </a:ext>
            </a:extLst>
          </p:cNvPr>
          <p:cNvSpPr/>
          <p:nvPr/>
        </p:nvSpPr>
        <p:spPr bwMode="white">
          <a:xfrm>
            <a:off x="8281189" y="1342882"/>
            <a:ext cx="1992871" cy="196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BF9D2E-70BE-0DB4-6A37-0AE4ED1C2DF3}"/>
              </a:ext>
            </a:extLst>
          </p:cNvPr>
          <p:cNvSpPr/>
          <p:nvPr/>
        </p:nvSpPr>
        <p:spPr bwMode="white">
          <a:xfrm>
            <a:off x="5881983" y="3475109"/>
            <a:ext cx="714048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98DC78-AC60-6A50-0173-E0AE790D4AA2}"/>
              </a:ext>
            </a:extLst>
          </p:cNvPr>
          <p:cNvSpPr/>
          <p:nvPr/>
        </p:nvSpPr>
        <p:spPr bwMode="white">
          <a:xfrm>
            <a:off x="7681388" y="3475109"/>
            <a:ext cx="599801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9B0185A-D2C6-15BD-002C-CFDD6A984BFA}"/>
              </a:ext>
            </a:extLst>
          </p:cNvPr>
          <p:cNvSpPr/>
          <p:nvPr/>
        </p:nvSpPr>
        <p:spPr bwMode="white">
          <a:xfrm>
            <a:off x="3368528" y="3913320"/>
            <a:ext cx="856859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37F9A8-102A-0F26-DB05-5C0173F474D9}"/>
              </a:ext>
            </a:extLst>
          </p:cNvPr>
          <p:cNvSpPr/>
          <p:nvPr/>
        </p:nvSpPr>
        <p:spPr bwMode="white">
          <a:xfrm>
            <a:off x="7548099" y="3932372"/>
            <a:ext cx="33322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71A8EF-4A5E-3451-A603-17A4D4A9E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62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93DE27A9-1901-FC6C-524F-C0AC0438D4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3"/>
          <a:stretch/>
        </p:blipFill>
        <p:spPr>
          <a:xfrm>
            <a:off x="2864253" y="1697095"/>
            <a:ext cx="6463494" cy="2515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E278AC55-2841-E012-7C1C-FA21DD4F4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13050"/>
            <a:ext cx="11520000" cy="224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51E4E1-C86D-A5EF-B8AA-A28E93529C22}"/>
              </a:ext>
            </a:extLst>
          </p:cNvPr>
          <p:cNvSpPr/>
          <p:nvPr/>
        </p:nvSpPr>
        <p:spPr bwMode="white">
          <a:xfrm>
            <a:off x="1978512" y="5213659"/>
            <a:ext cx="7061971" cy="1248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2023-07-26T12:33:23Z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