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6BF8B74-F88A-0C24-C74F-34B70F73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4" b="63125"/>
          <a:stretch/>
        </p:blipFill>
        <p:spPr>
          <a:xfrm>
            <a:off x="4826762" y="2329477"/>
            <a:ext cx="2538475" cy="70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C71AE189-9FB7-8332-D9FE-570C983BBB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91" b="29596"/>
          <a:stretch/>
        </p:blipFill>
        <p:spPr>
          <a:xfrm>
            <a:off x="2023177" y="3672543"/>
            <a:ext cx="8145645" cy="649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FCC5E2-84F9-4221-CBCE-C145E3530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4DC0E8-2843-C9F1-3EBC-116A4EBC2299}"/>
              </a:ext>
            </a:extLst>
          </p:cNvPr>
          <p:cNvSpPr/>
          <p:nvPr/>
        </p:nvSpPr>
        <p:spPr bwMode="white">
          <a:xfrm>
            <a:off x="9385586" y="1759539"/>
            <a:ext cx="599801" cy="199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03B7EC-336C-ACD3-5FAA-DA050DF19E83}"/>
              </a:ext>
            </a:extLst>
          </p:cNvPr>
          <p:cNvSpPr/>
          <p:nvPr/>
        </p:nvSpPr>
        <p:spPr bwMode="white">
          <a:xfrm>
            <a:off x="6605553" y="2226053"/>
            <a:ext cx="333223" cy="199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D1B44D-7659-00C5-C0E7-F35054D53AAA}"/>
              </a:ext>
            </a:extLst>
          </p:cNvPr>
          <p:cNvSpPr/>
          <p:nvPr/>
        </p:nvSpPr>
        <p:spPr bwMode="white">
          <a:xfrm>
            <a:off x="8595371" y="2683045"/>
            <a:ext cx="437950" cy="199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2E4AE6-3308-7422-8DED-E070301EDE60}"/>
              </a:ext>
            </a:extLst>
          </p:cNvPr>
          <p:cNvSpPr/>
          <p:nvPr/>
        </p:nvSpPr>
        <p:spPr bwMode="white">
          <a:xfrm>
            <a:off x="2711603" y="3606551"/>
            <a:ext cx="590280" cy="199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A96AF5-2915-45AF-172C-EF6231320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96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59F62D-C356-48B5-CE94-90FA4B8FF3A7}"/>
              </a:ext>
            </a:extLst>
          </p:cNvPr>
          <p:cNvSpPr/>
          <p:nvPr/>
        </p:nvSpPr>
        <p:spPr bwMode="white">
          <a:xfrm>
            <a:off x="6224727" y="1620545"/>
            <a:ext cx="2722909" cy="26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9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415126-BCC8-F7AC-BF74-128CC44F1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4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F2CA49-143C-3DA5-982B-EDC87BAD6FB1}"/>
              </a:ext>
            </a:extLst>
          </p:cNvPr>
          <p:cNvSpPr/>
          <p:nvPr/>
        </p:nvSpPr>
        <p:spPr bwMode="white">
          <a:xfrm>
            <a:off x="2340297" y="1420823"/>
            <a:ext cx="6803703" cy="783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1492A5B-FE86-DA11-3F73-ACA2A9CACE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12733"/>
            <a:ext cx="11520000" cy="190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A3ADD6-13E7-9087-0892-CCE3AFBDB8E8}"/>
              </a:ext>
            </a:extLst>
          </p:cNvPr>
          <p:cNvSpPr/>
          <p:nvPr/>
        </p:nvSpPr>
        <p:spPr bwMode="white">
          <a:xfrm>
            <a:off x="2113473" y="3474885"/>
            <a:ext cx="5753818" cy="96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3A9D62-4736-7ADB-94DF-C73827CBC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6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D56EAA-2F03-7117-05A3-4CD6B36B24B4}"/>
              </a:ext>
            </a:extLst>
          </p:cNvPr>
          <p:cNvSpPr/>
          <p:nvPr/>
        </p:nvSpPr>
        <p:spPr bwMode="white">
          <a:xfrm>
            <a:off x="2359337" y="2170056"/>
            <a:ext cx="5637349" cy="1746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