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515F7FC-FF15-6474-7230-2432CB1CD2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1" b="40821"/>
          <a:stretch/>
        </p:blipFill>
        <p:spPr>
          <a:xfrm>
            <a:off x="4037444" y="3603534"/>
            <a:ext cx="4117109" cy="54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D21929-4732-EAC7-F5DF-1C234A345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3F3ADB-B95E-DBD2-81BE-D7C9703B8657}"/>
              </a:ext>
            </a:extLst>
          </p:cNvPr>
          <p:cNvSpPr/>
          <p:nvPr/>
        </p:nvSpPr>
        <p:spPr bwMode="white">
          <a:xfrm>
            <a:off x="10994578" y="1552700"/>
            <a:ext cx="238015" cy="181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C22BDA-1516-95DF-8299-5911ED6355B5}"/>
              </a:ext>
            </a:extLst>
          </p:cNvPr>
          <p:cNvSpPr/>
          <p:nvPr/>
        </p:nvSpPr>
        <p:spPr bwMode="white">
          <a:xfrm>
            <a:off x="10994578" y="1991613"/>
            <a:ext cx="238015" cy="190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A8F16D-679F-8599-EACD-31C0A967F998}"/>
              </a:ext>
            </a:extLst>
          </p:cNvPr>
          <p:cNvSpPr/>
          <p:nvPr/>
        </p:nvSpPr>
        <p:spPr bwMode="white">
          <a:xfrm>
            <a:off x="10956495" y="2411444"/>
            <a:ext cx="276098" cy="248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27FAB1B-51F0-E907-612B-D6712C6FCD0D}"/>
              </a:ext>
            </a:extLst>
          </p:cNvPr>
          <p:cNvSpPr/>
          <p:nvPr/>
        </p:nvSpPr>
        <p:spPr bwMode="white">
          <a:xfrm>
            <a:off x="10956495" y="3003023"/>
            <a:ext cx="276098" cy="248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6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5967BD-9ACB-8490-76A4-C470DB6BF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67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F0C370-ADC9-0EEA-1AA7-7BA7CC42BAB1}"/>
              </a:ext>
            </a:extLst>
          </p:cNvPr>
          <p:cNvSpPr/>
          <p:nvPr/>
        </p:nvSpPr>
        <p:spPr bwMode="white">
          <a:xfrm>
            <a:off x="1733909" y="981449"/>
            <a:ext cx="5417389" cy="907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2B5FC67-50DF-8B36-D7DE-2FB8AEEC8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07645"/>
            <a:ext cx="11520000" cy="1767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58909A-ED07-58CC-F80A-2AF49951D941}"/>
              </a:ext>
            </a:extLst>
          </p:cNvPr>
          <p:cNvSpPr/>
          <p:nvPr/>
        </p:nvSpPr>
        <p:spPr bwMode="white">
          <a:xfrm>
            <a:off x="2359338" y="3049119"/>
            <a:ext cx="5417256" cy="11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D1EB07-E9D9-23FE-CFAF-C5789F0EF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7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A0627C-7DD1-AA49-7EB5-7D5D46932C34}"/>
              </a:ext>
            </a:extLst>
          </p:cNvPr>
          <p:cNvSpPr/>
          <p:nvPr/>
        </p:nvSpPr>
        <p:spPr bwMode="white">
          <a:xfrm>
            <a:off x="2340297" y="2028741"/>
            <a:ext cx="5087046" cy="81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7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C985C2-944E-7C0C-5696-6D5C5315D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9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C2A1DE-6A43-454C-FD6C-1FA6F4EBB70A}"/>
              </a:ext>
            </a:extLst>
          </p:cNvPr>
          <p:cNvSpPr/>
          <p:nvPr/>
        </p:nvSpPr>
        <p:spPr bwMode="white">
          <a:xfrm>
            <a:off x="2349818" y="2211539"/>
            <a:ext cx="3746182" cy="205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