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EB15D4C-F61D-E82D-5E23-28075B1E8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0" b="37780"/>
          <a:stretch/>
        </p:blipFill>
        <p:spPr>
          <a:xfrm>
            <a:off x="3726893" y="3793313"/>
            <a:ext cx="4738211" cy="52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27C7F6-98E0-344F-18E1-27AE8C795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B4E394-9093-202B-57C7-C99030786BE2}"/>
              </a:ext>
            </a:extLst>
          </p:cNvPr>
          <p:cNvSpPr/>
          <p:nvPr/>
        </p:nvSpPr>
        <p:spPr bwMode="white">
          <a:xfrm>
            <a:off x="3092429" y="1743862"/>
            <a:ext cx="333223" cy="2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7EDBB9-823C-0112-A7DE-4AA52AD81EDE}"/>
              </a:ext>
            </a:extLst>
          </p:cNvPr>
          <p:cNvSpPr/>
          <p:nvPr/>
        </p:nvSpPr>
        <p:spPr bwMode="white">
          <a:xfrm>
            <a:off x="4311074" y="1743862"/>
            <a:ext cx="333223" cy="2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825F2D-A10C-BD28-20A1-15084A80D0C0}"/>
              </a:ext>
            </a:extLst>
          </p:cNvPr>
          <p:cNvSpPr/>
          <p:nvPr/>
        </p:nvSpPr>
        <p:spPr bwMode="white">
          <a:xfrm>
            <a:off x="8709619" y="1743862"/>
            <a:ext cx="323702" cy="2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D84442-746F-37BA-C2AA-046FE4027CC0}"/>
              </a:ext>
            </a:extLst>
          </p:cNvPr>
          <p:cNvSpPr/>
          <p:nvPr/>
        </p:nvSpPr>
        <p:spPr bwMode="white">
          <a:xfrm>
            <a:off x="7967008" y="2201969"/>
            <a:ext cx="323702" cy="2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C5706C-FFC1-03F8-8BA3-9D6289C3AA18}"/>
              </a:ext>
            </a:extLst>
          </p:cNvPr>
          <p:cNvSpPr/>
          <p:nvPr/>
        </p:nvSpPr>
        <p:spPr bwMode="white">
          <a:xfrm>
            <a:off x="9252297" y="2660075"/>
            <a:ext cx="323702" cy="209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CC2ECC-FE3F-E608-ACD3-31F627978D3E}"/>
              </a:ext>
            </a:extLst>
          </p:cNvPr>
          <p:cNvSpPr/>
          <p:nvPr/>
        </p:nvSpPr>
        <p:spPr bwMode="white">
          <a:xfrm>
            <a:off x="1426314" y="3585831"/>
            <a:ext cx="447471" cy="190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925CF2F7-5B1E-261E-3D42-6A726D8A3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91235"/>
            <a:ext cx="11520000" cy="244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0B2CAC-E681-259A-67E5-5C7DADC0A034}"/>
              </a:ext>
            </a:extLst>
          </p:cNvPr>
          <p:cNvSpPr/>
          <p:nvPr/>
        </p:nvSpPr>
        <p:spPr bwMode="white">
          <a:xfrm>
            <a:off x="731305" y="4998285"/>
            <a:ext cx="1977389" cy="839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4E76050-F944-FD42-D9C8-F04CEE105782}"/>
              </a:ext>
            </a:extLst>
          </p:cNvPr>
          <p:cNvSpPr/>
          <p:nvPr/>
        </p:nvSpPr>
        <p:spPr bwMode="white">
          <a:xfrm>
            <a:off x="3320925" y="4998285"/>
            <a:ext cx="1915309" cy="738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959DF4F-0CFC-A748-C7EB-62ADF2E0F41A}"/>
              </a:ext>
            </a:extLst>
          </p:cNvPr>
          <p:cNvSpPr/>
          <p:nvPr/>
        </p:nvSpPr>
        <p:spPr bwMode="white">
          <a:xfrm>
            <a:off x="6096000" y="4912430"/>
            <a:ext cx="1969698" cy="102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6A71FE3-53D9-CA3C-4122-A97ECE3CBABC}"/>
              </a:ext>
            </a:extLst>
          </p:cNvPr>
          <p:cNvSpPr/>
          <p:nvPr/>
        </p:nvSpPr>
        <p:spPr bwMode="white">
          <a:xfrm>
            <a:off x="8925464" y="4998285"/>
            <a:ext cx="2461403" cy="839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0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A2F665-E204-6B9D-45C4-43009512A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A1C939-76B8-009A-EB80-2AF04E454A07}"/>
              </a:ext>
            </a:extLst>
          </p:cNvPr>
          <p:cNvSpPr/>
          <p:nvPr/>
        </p:nvSpPr>
        <p:spPr bwMode="white">
          <a:xfrm>
            <a:off x="6491304" y="1381378"/>
            <a:ext cx="5388695" cy="1784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461EDA-C6C5-83DA-880F-D4456E3C0CAC}"/>
              </a:ext>
            </a:extLst>
          </p:cNvPr>
          <p:cNvSpPr/>
          <p:nvPr/>
        </p:nvSpPr>
        <p:spPr bwMode="white">
          <a:xfrm>
            <a:off x="4130181" y="1744110"/>
            <a:ext cx="552198" cy="190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A53A1F-C201-1198-0251-C7E153CFB1FE}"/>
              </a:ext>
            </a:extLst>
          </p:cNvPr>
          <p:cNvSpPr/>
          <p:nvPr/>
        </p:nvSpPr>
        <p:spPr bwMode="white">
          <a:xfrm>
            <a:off x="5025123" y="1744110"/>
            <a:ext cx="561719" cy="190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DE64CC-31D3-AF9E-DA53-4529B36D874A}"/>
              </a:ext>
            </a:extLst>
          </p:cNvPr>
          <p:cNvSpPr/>
          <p:nvPr/>
        </p:nvSpPr>
        <p:spPr bwMode="white">
          <a:xfrm>
            <a:off x="2245090" y="2383665"/>
            <a:ext cx="542677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A7BF9CA-BAE9-FAB2-37AF-9C249C719F5F}"/>
              </a:ext>
            </a:extLst>
          </p:cNvPr>
          <p:cNvSpPr/>
          <p:nvPr/>
        </p:nvSpPr>
        <p:spPr bwMode="white">
          <a:xfrm>
            <a:off x="3995103" y="2383665"/>
            <a:ext cx="809256" cy="200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CBD3A060-FE7B-51B3-9219-67D977AE3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4538"/>
            <a:ext cx="11520000" cy="238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791F7AC-302C-8F0A-4434-598590CD548D}"/>
              </a:ext>
            </a:extLst>
          </p:cNvPr>
          <p:cNvSpPr/>
          <p:nvPr/>
        </p:nvSpPr>
        <p:spPr bwMode="white">
          <a:xfrm>
            <a:off x="2018582" y="4683697"/>
            <a:ext cx="5883214" cy="1165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96369-0254-C6A5-78D8-9F1DEEAAF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88594"/>
            <a:ext cx="11520000" cy="358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74DA67-AF11-D93D-2164-F0631B0AF7D0}"/>
              </a:ext>
            </a:extLst>
          </p:cNvPr>
          <p:cNvSpPr/>
          <p:nvPr/>
        </p:nvSpPr>
        <p:spPr bwMode="white">
          <a:xfrm>
            <a:off x="2359337" y="2180504"/>
            <a:ext cx="4722949" cy="19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7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