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112274C-75FF-46FD-6017-0A5F36B8A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5" b="35863"/>
          <a:stretch/>
        </p:blipFill>
        <p:spPr>
          <a:xfrm>
            <a:off x="3731207" y="3784688"/>
            <a:ext cx="4729585" cy="588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448B84-F5F1-137D-C59D-19887BEB5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9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6E289E-BCD6-C2F6-5F18-3939B99CACBD}"/>
              </a:ext>
            </a:extLst>
          </p:cNvPr>
          <p:cNvSpPr/>
          <p:nvPr/>
        </p:nvSpPr>
        <p:spPr bwMode="white">
          <a:xfrm>
            <a:off x="1540561" y="2240862"/>
            <a:ext cx="190413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27F477-9953-19DE-9D00-3E3E986E0DA3}"/>
              </a:ext>
            </a:extLst>
          </p:cNvPr>
          <p:cNvSpPr/>
          <p:nvPr/>
        </p:nvSpPr>
        <p:spPr bwMode="white">
          <a:xfrm>
            <a:off x="3425652" y="2240862"/>
            <a:ext cx="476033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9F29B0-8D90-A8F2-B0A5-ECFA0F4ECD07}"/>
              </a:ext>
            </a:extLst>
          </p:cNvPr>
          <p:cNvSpPr/>
          <p:nvPr/>
        </p:nvSpPr>
        <p:spPr bwMode="white">
          <a:xfrm>
            <a:off x="6472264" y="2708691"/>
            <a:ext cx="466512" cy="21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EF6534-8A1B-440D-77A6-5D6520CF6623}"/>
              </a:ext>
            </a:extLst>
          </p:cNvPr>
          <p:cNvSpPr/>
          <p:nvPr/>
        </p:nvSpPr>
        <p:spPr bwMode="white">
          <a:xfrm>
            <a:off x="5958148" y="3186067"/>
            <a:ext cx="447471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F1B74EC4-C9A0-A2DA-3792-004F3DFCE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39325"/>
            <a:ext cx="11520000" cy="3134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157B52-BE6A-5EBE-629C-A1921546F2EC}"/>
              </a:ext>
            </a:extLst>
          </p:cNvPr>
          <p:cNvSpPr/>
          <p:nvPr/>
        </p:nvSpPr>
        <p:spPr bwMode="white">
          <a:xfrm>
            <a:off x="776377" y="4654143"/>
            <a:ext cx="5080959" cy="171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607067-A0A7-A7E2-7550-096AECB01684}"/>
              </a:ext>
            </a:extLst>
          </p:cNvPr>
          <p:cNvSpPr/>
          <p:nvPr/>
        </p:nvSpPr>
        <p:spPr bwMode="white">
          <a:xfrm>
            <a:off x="6776924" y="4616029"/>
            <a:ext cx="3695543" cy="1755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9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E96F91-2B91-2E20-5D1E-854AE282C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B3C478-CE0F-14F5-CC10-9714A25691E0}"/>
              </a:ext>
            </a:extLst>
          </p:cNvPr>
          <p:cNvSpPr/>
          <p:nvPr/>
        </p:nvSpPr>
        <p:spPr bwMode="white">
          <a:xfrm>
            <a:off x="2349818" y="1066547"/>
            <a:ext cx="4050982" cy="195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7224ADA6-AE70-3E85-DAB9-A13027560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16935"/>
            <a:ext cx="11520000" cy="2896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7C3A12-F081-8A06-72FC-A2FB2E2F6756}"/>
              </a:ext>
            </a:extLst>
          </p:cNvPr>
          <p:cNvSpPr/>
          <p:nvPr/>
        </p:nvSpPr>
        <p:spPr bwMode="white">
          <a:xfrm>
            <a:off x="2349818" y="4141110"/>
            <a:ext cx="3746182" cy="1772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6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EAF72C-FCAC-8AA2-0FA0-D5A0FF763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C41A81-7760-C855-13C3-FE795DD2C4BF}"/>
              </a:ext>
            </a:extLst>
          </p:cNvPr>
          <p:cNvSpPr/>
          <p:nvPr/>
        </p:nvSpPr>
        <p:spPr bwMode="white">
          <a:xfrm>
            <a:off x="2359338" y="2247985"/>
            <a:ext cx="3592888" cy="192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5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