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26BF8B74-F88A-0C24-C74F-34B70F7399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4" b="63125"/>
          <a:stretch/>
        </p:blipFill>
        <p:spPr>
          <a:xfrm>
            <a:off x="4826762" y="2329477"/>
            <a:ext cx="2538475" cy="701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D738A655-2395-B310-5CA9-A9424561D7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30" b="29547"/>
          <a:stretch/>
        </p:blipFill>
        <p:spPr>
          <a:xfrm>
            <a:off x="4248792" y="3670539"/>
            <a:ext cx="3694415" cy="701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5CE5F8-7C70-09DC-FFB5-73D7DA1A90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7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CDA6C66-FB95-E987-3B38-2931E8BFF011}"/>
              </a:ext>
            </a:extLst>
          </p:cNvPr>
          <p:cNvSpPr/>
          <p:nvPr/>
        </p:nvSpPr>
        <p:spPr bwMode="white">
          <a:xfrm>
            <a:off x="2226049" y="1826501"/>
            <a:ext cx="190413" cy="190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9418641-901A-029D-95EF-F5073BF8FCFD}"/>
              </a:ext>
            </a:extLst>
          </p:cNvPr>
          <p:cNvSpPr/>
          <p:nvPr/>
        </p:nvSpPr>
        <p:spPr bwMode="white">
          <a:xfrm>
            <a:off x="3311404" y="1969342"/>
            <a:ext cx="209454" cy="199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DDCA19C-BCFB-A3AA-4F92-6B0B7FD3879B}"/>
              </a:ext>
            </a:extLst>
          </p:cNvPr>
          <p:cNvSpPr/>
          <p:nvPr/>
        </p:nvSpPr>
        <p:spPr bwMode="white">
          <a:xfrm>
            <a:off x="4929917" y="1969342"/>
            <a:ext cx="476033" cy="209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2F8EE69-EB77-7994-B556-43298F7E6FDE}"/>
              </a:ext>
            </a:extLst>
          </p:cNvPr>
          <p:cNvSpPr/>
          <p:nvPr/>
        </p:nvSpPr>
        <p:spPr bwMode="white">
          <a:xfrm>
            <a:off x="7310082" y="1959819"/>
            <a:ext cx="304661" cy="238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21A5488-2228-BB8B-2CB9-BE61B335699C}"/>
              </a:ext>
            </a:extLst>
          </p:cNvPr>
          <p:cNvSpPr/>
          <p:nvPr/>
        </p:nvSpPr>
        <p:spPr bwMode="white">
          <a:xfrm>
            <a:off x="3225719" y="2607365"/>
            <a:ext cx="333223" cy="209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BB53BAC-2CAC-BBF2-320E-5EE6D9195563}"/>
              </a:ext>
            </a:extLst>
          </p:cNvPr>
          <p:cNvSpPr/>
          <p:nvPr/>
        </p:nvSpPr>
        <p:spPr bwMode="white">
          <a:xfrm>
            <a:off x="6434181" y="2616888"/>
            <a:ext cx="466512" cy="190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0404890-FF72-B7EB-08BB-97DF6D934411}"/>
              </a:ext>
            </a:extLst>
          </p:cNvPr>
          <p:cNvSpPr/>
          <p:nvPr/>
        </p:nvSpPr>
        <p:spPr bwMode="white">
          <a:xfrm>
            <a:off x="5958148" y="3093025"/>
            <a:ext cx="447471" cy="209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D76F4262-40EB-EEA8-BC5B-BC2D23F731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97752"/>
            <a:ext cx="11520000" cy="2613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AD131FC-7835-6565-2AC6-F0C75CC7EA26}"/>
              </a:ext>
            </a:extLst>
          </p:cNvPr>
          <p:cNvSpPr/>
          <p:nvPr/>
        </p:nvSpPr>
        <p:spPr bwMode="white">
          <a:xfrm>
            <a:off x="2749685" y="4256047"/>
            <a:ext cx="571239" cy="219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5BC78FF-0B62-4385-D022-13F1D387EBBF}"/>
              </a:ext>
            </a:extLst>
          </p:cNvPr>
          <p:cNvSpPr/>
          <p:nvPr/>
        </p:nvSpPr>
        <p:spPr bwMode="white">
          <a:xfrm>
            <a:off x="4054016" y="4256047"/>
            <a:ext cx="685487" cy="219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F7FB8B7-5C0A-87D2-D643-768AAAFD0C8B}"/>
              </a:ext>
            </a:extLst>
          </p:cNvPr>
          <p:cNvSpPr/>
          <p:nvPr/>
        </p:nvSpPr>
        <p:spPr bwMode="white">
          <a:xfrm>
            <a:off x="5339305" y="4256047"/>
            <a:ext cx="818776" cy="219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A0A334F-F870-6C31-D09A-9D9D77F4AE44}"/>
              </a:ext>
            </a:extLst>
          </p:cNvPr>
          <p:cNvSpPr/>
          <p:nvPr/>
        </p:nvSpPr>
        <p:spPr bwMode="white">
          <a:xfrm>
            <a:off x="7957487" y="4256047"/>
            <a:ext cx="971108" cy="219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B3C781A-8BA7-7109-B8BA-0F122F2D1567}"/>
              </a:ext>
            </a:extLst>
          </p:cNvPr>
          <p:cNvSpPr/>
          <p:nvPr/>
        </p:nvSpPr>
        <p:spPr bwMode="white">
          <a:xfrm>
            <a:off x="9499834" y="4256047"/>
            <a:ext cx="580760" cy="219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A174F37-93A0-B73A-2CAF-FE97F9AA49F3}"/>
              </a:ext>
            </a:extLst>
          </p:cNvPr>
          <p:cNvSpPr/>
          <p:nvPr/>
        </p:nvSpPr>
        <p:spPr bwMode="white">
          <a:xfrm>
            <a:off x="2820838" y="4710023"/>
            <a:ext cx="395359" cy="537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639EA770-51EE-2CDD-F389-ECF4CCDD46CB}"/>
              </a:ext>
            </a:extLst>
          </p:cNvPr>
          <p:cNvSpPr/>
          <p:nvPr/>
        </p:nvSpPr>
        <p:spPr bwMode="white">
          <a:xfrm>
            <a:off x="5529719" y="4710023"/>
            <a:ext cx="428429" cy="537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86978965-64A9-5DD8-B25B-ECC6E1306CFF}"/>
              </a:ext>
            </a:extLst>
          </p:cNvPr>
          <p:cNvSpPr/>
          <p:nvPr/>
        </p:nvSpPr>
        <p:spPr bwMode="white">
          <a:xfrm>
            <a:off x="6806242" y="4710023"/>
            <a:ext cx="532401" cy="537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A419F2C4-67D7-8F04-2F2E-45D47D81E2CE}"/>
              </a:ext>
            </a:extLst>
          </p:cNvPr>
          <p:cNvSpPr/>
          <p:nvPr/>
        </p:nvSpPr>
        <p:spPr bwMode="white">
          <a:xfrm>
            <a:off x="9566694" y="4710023"/>
            <a:ext cx="513900" cy="537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C3886126-121C-CACC-A3B4-55547604AC65}"/>
              </a:ext>
            </a:extLst>
          </p:cNvPr>
          <p:cNvSpPr/>
          <p:nvPr/>
        </p:nvSpPr>
        <p:spPr bwMode="white">
          <a:xfrm>
            <a:off x="4120661" y="5524418"/>
            <a:ext cx="580760" cy="200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E9F17030-59F5-C63F-2BB2-0A4BA551D33A}"/>
              </a:ext>
            </a:extLst>
          </p:cNvPr>
          <p:cNvSpPr/>
          <p:nvPr/>
        </p:nvSpPr>
        <p:spPr bwMode="white">
          <a:xfrm>
            <a:off x="6738842" y="5524418"/>
            <a:ext cx="733090" cy="200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33E7BCF7-D5F7-06BB-89DD-10128CDDB308}"/>
              </a:ext>
            </a:extLst>
          </p:cNvPr>
          <p:cNvSpPr/>
          <p:nvPr/>
        </p:nvSpPr>
        <p:spPr bwMode="white">
          <a:xfrm>
            <a:off x="8024132" y="5524418"/>
            <a:ext cx="866380" cy="200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4F8AA2-BD6E-B9BF-5DA6-D77B45240D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94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FB7A8A5-EE83-1350-1235-8BFBA487581E}"/>
              </a:ext>
            </a:extLst>
          </p:cNvPr>
          <p:cNvSpPr/>
          <p:nvPr/>
        </p:nvSpPr>
        <p:spPr bwMode="white">
          <a:xfrm>
            <a:off x="2073719" y="1504969"/>
            <a:ext cx="4896424" cy="919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36000261-60DE-C858-C67C-C8CFAC8D34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94241"/>
            <a:ext cx="11520000" cy="204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A442695-A4AB-85C1-3D82-3EBE34B4A6B6}"/>
              </a:ext>
            </a:extLst>
          </p:cNvPr>
          <p:cNvSpPr/>
          <p:nvPr/>
        </p:nvSpPr>
        <p:spPr bwMode="white">
          <a:xfrm>
            <a:off x="1897811" y="3174521"/>
            <a:ext cx="4412601" cy="1118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59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227094-4B5F-D15F-5D29-9BFA842E9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08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C1EF833-C008-203D-6CA0-F6B6608D3666}"/>
              </a:ext>
            </a:extLst>
          </p:cNvPr>
          <p:cNvSpPr/>
          <p:nvPr/>
        </p:nvSpPr>
        <p:spPr bwMode="white">
          <a:xfrm>
            <a:off x="2102280" y="2591270"/>
            <a:ext cx="6791554" cy="1238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84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2023-07-26T11:19:23Z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