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6BF8B74-F88A-0C24-C74F-34B70F739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4" b="63125"/>
          <a:stretch/>
        </p:blipFill>
        <p:spPr>
          <a:xfrm>
            <a:off x="4826762" y="2329477"/>
            <a:ext cx="2538475" cy="70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F7214F8-6640-8FCF-3083-DB98E6F552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58" b="33918"/>
          <a:stretch/>
        </p:blipFill>
        <p:spPr>
          <a:xfrm>
            <a:off x="4140962" y="3638038"/>
            <a:ext cx="3910075" cy="61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E61E97-2290-8124-2674-8C5A75445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A1C3E4-9DCF-663C-40B7-AD50A57CE1AB}"/>
              </a:ext>
            </a:extLst>
          </p:cNvPr>
          <p:cNvSpPr/>
          <p:nvPr/>
        </p:nvSpPr>
        <p:spPr bwMode="white">
          <a:xfrm>
            <a:off x="7424330" y="1764106"/>
            <a:ext cx="580760" cy="21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B0819D-ADCB-E9AF-1222-DFE3063C1844}"/>
              </a:ext>
            </a:extLst>
          </p:cNvPr>
          <p:cNvSpPr/>
          <p:nvPr/>
        </p:nvSpPr>
        <p:spPr bwMode="white">
          <a:xfrm>
            <a:off x="8576330" y="2232141"/>
            <a:ext cx="571239" cy="21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3B4112-54FB-D027-004D-EDB432F91917}"/>
              </a:ext>
            </a:extLst>
          </p:cNvPr>
          <p:cNvSpPr/>
          <p:nvPr/>
        </p:nvSpPr>
        <p:spPr bwMode="white">
          <a:xfrm>
            <a:off x="7291041" y="2709729"/>
            <a:ext cx="571239" cy="219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1AD892B5-79AB-FE84-1DD8-4BF761DED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6781"/>
            <a:ext cx="11520000" cy="2374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C66A21-FB4B-0FD7-4CBD-7FC979BB08B6}"/>
              </a:ext>
            </a:extLst>
          </p:cNvPr>
          <p:cNvSpPr/>
          <p:nvPr/>
        </p:nvSpPr>
        <p:spPr bwMode="white">
          <a:xfrm>
            <a:off x="10504066" y="3775670"/>
            <a:ext cx="209454" cy="20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610FF83-2858-CDB6-5A74-6EB24D715C51}"/>
              </a:ext>
            </a:extLst>
          </p:cNvPr>
          <p:cNvSpPr/>
          <p:nvPr/>
        </p:nvSpPr>
        <p:spPr bwMode="white">
          <a:xfrm>
            <a:off x="9209256" y="4719702"/>
            <a:ext cx="228495" cy="20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5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5F4D3E-004C-ED40-9159-0199D0231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456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CD4B353-71F7-6611-EA11-6AC1A7F4E294}"/>
              </a:ext>
            </a:extLst>
          </p:cNvPr>
          <p:cNvSpPr/>
          <p:nvPr/>
        </p:nvSpPr>
        <p:spPr bwMode="white">
          <a:xfrm>
            <a:off x="1811548" y="1030609"/>
            <a:ext cx="5132716" cy="894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998747B-FCBF-F964-5517-CAFCC6F4B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85283"/>
            <a:ext cx="11520000" cy="182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0EF1EE-F961-D92B-96F9-AFB42B3E6D04}"/>
              </a:ext>
            </a:extLst>
          </p:cNvPr>
          <p:cNvSpPr/>
          <p:nvPr/>
        </p:nvSpPr>
        <p:spPr bwMode="white">
          <a:xfrm>
            <a:off x="1811549" y="3135908"/>
            <a:ext cx="4433976" cy="773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B90C5863-BAEF-A47E-2994-F0FCC1423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" y="4069358"/>
            <a:ext cx="11520000" cy="137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7C6A25E-4150-6C4B-03B1-7E8C7B40ED8B}"/>
              </a:ext>
            </a:extLst>
          </p:cNvPr>
          <p:cNvSpPr/>
          <p:nvPr/>
        </p:nvSpPr>
        <p:spPr bwMode="white">
          <a:xfrm>
            <a:off x="2009955" y="4632841"/>
            <a:ext cx="5357003" cy="8117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E44591-ED8B-A727-8B8C-228328147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B2610D-BB0B-586B-5409-F8CA6A8E2CF9}"/>
              </a:ext>
            </a:extLst>
          </p:cNvPr>
          <p:cNvSpPr/>
          <p:nvPr/>
        </p:nvSpPr>
        <p:spPr bwMode="white">
          <a:xfrm>
            <a:off x="1690777" y="2192048"/>
            <a:ext cx="5943600" cy="835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1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2023-07-26T11:18:52Z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