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26BF8B74-F88A-0C24-C74F-34B70F7399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4" b="63125"/>
          <a:stretch/>
        </p:blipFill>
        <p:spPr>
          <a:xfrm>
            <a:off x="4826762" y="2329477"/>
            <a:ext cx="2538475" cy="701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B959C57F-6CF3-F91B-E76F-8720F1F755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59" b="32228"/>
          <a:stretch/>
        </p:blipFill>
        <p:spPr>
          <a:xfrm>
            <a:off x="4123709" y="3810566"/>
            <a:ext cx="3944581" cy="657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EB3318-E47E-7B61-DF82-C5CD66C691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4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164F4E-BB21-475C-6202-D55AD2B9FEBB}"/>
              </a:ext>
            </a:extLst>
          </p:cNvPr>
          <p:cNvSpPr/>
          <p:nvPr/>
        </p:nvSpPr>
        <p:spPr bwMode="white">
          <a:xfrm>
            <a:off x="2711603" y="1733177"/>
            <a:ext cx="561719" cy="247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60CD97F-88D4-9438-C03C-F3E510605DE1}"/>
              </a:ext>
            </a:extLst>
          </p:cNvPr>
          <p:cNvSpPr/>
          <p:nvPr/>
        </p:nvSpPr>
        <p:spPr bwMode="white">
          <a:xfrm>
            <a:off x="4463404" y="1723641"/>
            <a:ext cx="847338" cy="267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B92438-12B2-92B5-DFBA-2D8AA1646497}"/>
              </a:ext>
            </a:extLst>
          </p:cNvPr>
          <p:cNvSpPr/>
          <p:nvPr/>
        </p:nvSpPr>
        <p:spPr bwMode="white">
          <a:xfrm>
            <a:off x="7700429" y="2229047"/>
            <a:ext cx="2894280" cy="495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387DCFE-FCD6-26F1-166F-12E521B633BA}"/>
              </a:ext>
            </a:extLst>
          </p:cNvPr>
          <p:cNvSpPr/>
          <p:nvPr/>
        </p:nvSpPr>
        <p:spPr bwMode="white">
          <a:xfrm>
            <a:off x="7957487" y="2991923"/>
            <a:ext cx="333223" cy="209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C87DB5F-7B47-FF03-69A8-35DA89F58006}"/>
              </a:ext>
            </a:extLst>
          </p:cNvPr>
          <p:cNvSpPr/>
          <p:nvPr/>
        </p:nvSpPr>
        <p:spPr bwMode="white">
          <a:xfrm>
            <a:off x="7922983" y="3479542"/>
            <a:ext cx="3265586" cy="505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8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A53997-E8CF-5762-2658-4157BC9559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9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5AFDFA-1052-4ED6-F4FA-C1869CBCF1BA}"/>
              </a:ext>
            </a:extLst>
          </p:cNvPr>
          <p:cNvSpPr/>
          <p:nvPr/>
        </p:nvSpPr>
        <p:spPr bwMode="white">
          <a:xfrm>
            <a:off x="1254942" y="1104207"/>
            <a:ext cx="742611" cy="21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468BE9-10B3-ADCF-78C2-1B9F4E2A9257}"/>
              </a:ext>
            </a:extLst>
          </p:cNvPr>
          <p:cNvSpPr/>
          <p:nvPr/>
        </p:nvSpPr>
        <p:spPr bwMode="white">
          <a:xfrm>
            <a:off x="2740165" y="1104207"/>
            <a:ext cx="866380" cy="21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A9E530C-8C1E-37C6-81B7-F7FAA7C81B0F}"/>
              </a:ext>
            </a:extLst>
          </p:cNvPr>
          <p:cNvSpPr/>
          <p:nvPr/>
        </p:nvSpPr>
        <p:spPr bwMode="white">
          <a:xfrm>
            <a:off x="4349157" y="1104207"/>
            <a:ext cx="618842" cy="21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3D14B77-AF91-03B3-09C4-B97B23D6CDD6}"/>
              </a:ext>
            </a:extLst>
          </p:cNvPr>
          <p:cNvSpPr/>
          <p:nvPr/>
        </p:nvSpPr>
        <p:spPr bwMode="white">
          <a:xfrm>
            <a:off x="5463074" y="1104207"/>
            <a:ext cx="1732760" cy="21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B54674D-8519-86F8-69F7-E675287946C2}"/>
              </a:ext>
            </a:extLst>
          </p:cNvPr>
          <p:cNvSpPr/>
          <p:nvPr/>
        </p:nvSpPr>
        <p:spPr bwMode="white">
          <a:xfrm>
            <a:off x="7700429" y="1104207"/>
            <a:ext cx="1494743" cy="21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47F577-4B2C-33D0-6C68-A87CCC36FAB0}"/>
              </a:ext>
            </a:extLst>
          </p:cNvPr>
          <p:cNvSpPr/>
          <p:nvPr/>
        </p:nvSpPr>
        <p:spPr bwMode="white">
          <a:xfrm>
            <a:off x="9690247" y="1104207"/>
            <a:ext cx="1732760" cy="21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5F852E0-1FED-0C69-C54D-031236764B07}"/>
              </a:ext>
            </a:extLst>
          </p:cNvPr>
          <p:cNvSpPr/>
          <p:nvPr/>
        </p:nvSpPr>
        <p:spPr bwMode="white">
          <a:xfrm>
            <a:off x="4558612" y="2392260"/>
            <a:ext cx="342744" cy="505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F1F0581-5C3E-BAF0-1242-42B50C29CC34}"/>
              </a:ext>
            </a:extLst>
          </p:cNvPr>
          <p:cNvSpPr/>
          <p:nvPr/>
        </p:nvSpPr>
        <p:spPr bwMode="white">
          <a:xfrm>
            <a:off x="10204363" y="2392260"/>
            <a:ext cx="466512" cy="49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75F9A13-800E-C24E-E209-8D9F634BBBBC}"/>
              </a:ext>
            </a:extLst>
          </p:cNvPr>
          <p:cNvSpPr/>
          <p:nvPr/>
        </p:nvSpPr>
        <p:spPr bwMode="white">
          <a:xfrm>
            <a:off x="4558611" y="3184173"/>
            <a:ext cx="609322" cy="200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1D0EF33-1A35-9B1D-B472-97B530DD356C}"/>
              </a:ext>
            </a:extLst>
          </p:cNvPr>
          <p:cNvSpPr/>
          <p:nvPr/>
        </p:nvSpPr>
        <p:spPr bwMode="white">
          <a:xfrm>
            <a:off x="10204363" y="3184173"/>
            <a:ext cx="466512" cy="200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A19E1E1-F1B4-815E-2AEC-83BF4732B750}"/>
              </a:ext>
            </a:extLst>
          </p:cNvPr>
          <p:cNvSpPr/>
          <p:nvPr/>
        </p:nvSpPr>
        <p:spPr bwMode="white">
          <a:xfrm>
            <a:off x="4739504" y="3670771"/>
            <a:ext cx="571239" cy="21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E6F2869-11B8-082C-287E-DF3133D47A95}"/>
              </a:ext>
            </a:extLst>
          </p:cNvPr>
          <p:cNvSpPr/>
          <p:nvPr/>
        </p:nvSpPr>
        <p:spPr bwMode="white">
          <a:xfrm>
            <a:off x="10385256" y="3670771"/>
            <a:ext cx="571239" cy="21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4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0FE18A-65AB-72CE-1DCA-D53DF0684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488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4DF30A1-FB2A-B197-8320-72C6C39337A2}"/>
              </a:ext>
            </a:extLst>
          </p:cNvPr>
          <p:cNvSpPr/>
          <p:nvPr/>
        </p:nvSpPr>
        <p:spPr bwMode="white">
          <a:xfrm>
            <a:off x="1613140" y="1075643"/>
            <a:ext cx="4482859" cy="85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3F88CC45-3C4D-A599-2D87-0F623E40E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01208"/>
            <a:ext cx="11520000" cy="1973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00BC6C9-713D-C7F3-4A6D-0E308B7B3F11}"/>
              </a:ext>
            </a:extLst>
          </p:cNvPr>
          <p:cNvSpPr/>
          <p:nvPr/>
        </p:nvSpPr>
        <p:spPr bwMode="white">
          <a:xfrm>
            <a:off x="1807140" y="3155052"/>
            <a:ext cx="7871698" cy="1046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68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49DAEE-2DC9-28CE-B801-8430931DB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2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2BBC96D-CB81-E1CF-41D4-A0EB4D84A3E0}"/>
              </a:ext>
            </a:extLst>
          </p:cNvPr>
          <p:cNvSpPr/>
          <p:nvPr/>
        </p:nvSpPr>
        <p:spPr bwMode="white">
          <a:xfrm>
            <a:off x="1826181" y="2342353"/>
            <a:ext cx="4471102" cy="918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86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2023-07-26T11:18:33Z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