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4" t="50953" r="31163" b="16388"/>
          <a:stretch/>
        </p:blipFill>
        <p:spPr>
          <a:xfrm>
            <a:off x="3762415" y="3886200"/>
            <a:ext cx="4667167" cy="620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2584C8-EC7A-4FCC-D703-41D049D60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6DE89B-E290-5B83-4D22-9FBAA41123B6}"/>
              </a:ext>
            </a:extLst>
          </p:cNvPr>
          <p:cNvSpPr/>
          <p:nvPr/>
        </p:nvSpPr>
        <p:spPr bwMode="white">
          <a:xfrm>
            <a:off x="6557950" y="1683752"/>
            <a:ext cx="1656595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E4536B-1204-5D41-72B8-2BA7BBA18DEE}"/>
              </a:ext>
            </a:extLst>
          </p:cNvPr>
          <p:cNvSpPr/>
          <p:nvPr/>
        </p:nvSpPr>
        <p:spPr bwMode="white">
          <a:xfrm>
            <a:off x="3777917" y="2159922"/>
            <a:ext cx="580760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A49D90-A378-F7F4-83B2-78A3D1EF4750}"/>
              </a:ext>
            </a:extLst>
          </p:cNvPr>
          <p:cNvSpPr/>
          <p:nvPr/>
        </p:nvSpPr>
        <p:spPr bwMode="white">
          <a:xfrm>
            <a:off x="7033983" y="2159922"/>
            <a:ext cx="418909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6412B0-B6EA-BB62-D9ED-EC01FAF200DF}"/>
              </a:ext>
            </a:extLst>
          </p:cNvPr>
          <p:cNvSpPr/>
          <p:nvPr/>
        </p:nvSpPr>
        <p:spPr bwMode="white">
          <a:xfrm>
            <a:off x="9699768" y="2159922"/>
            <a:ext cx="333223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FA9834-99EA-E41F-0DE9-2B9252A55AB4}"/>
              </a:ext>
            </a:extLst>
          </p:cNvPr>
          <p:cNvSpPr/>
          <p:nvPr/>
        </p:nvSpPr>
        <p:spPr bwMode="white">
          <a:xfrm>
            <a:off x="1759537" y="3502721"/>
            <a:ext cx="1656595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E9026F-A2B7-9D16-D397-BC12AF0EA2BD}"/>
              </a:ext>
            </a:extLst>
          </p:cNvPr>
          <p:cNvSpPr/>
          <p:nvPr/>
        </p:nvSpPr>
        <p:spPr bwMode="white">
          <a:xfrm>
            <a:off x="4044495" y="3493197"/>
            <a:ext cx="1123438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386D8D-DD37-3DEE-B046-3944572F353D}"/>
              </a:ext>
            </a:extLst>
          </p:cNvPr>
          <p:cNvSpPr/>
          <p:nvPr/>
        </p:nvSpPr>
        <p:spPr bwMode="white">
          <a:xfrm>
            <a:off x="7214876" y="3512244"/>
            <a:ext cx="571239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FF45FF-3516-5252-663D-F094485F0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3CEDBB-F920-3FEB-1E3C-869EF60D285E}"/>
              </a:ext>
            </a:extLst>
          </p:cNvPr>
          <p:cNvSpPr/>
          <p:nvPr/>
        </p:nvSpPr>
        <p:spPr bwMode="white">
          <a:xfrm>
            <a:off x="10994578" y="1027886"/>
            <a:ext cx="238015" cy="181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8E3E51-D842-9651-8887-3DC61ED2BC3F}"/>
              </a:ext>
            </a:extLst>
          </p:cNvPr>
          <p:cNvSpPr/>
          <p:nvPr/>
        </p:nvSpPr>
        <p:spPr bwMode="white">
          <a:xfrm>
            <a:off x="10994578" y="1628983"/>
            <a:ext cx="238015" cy="181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A21BC0-E214-25F4-8070-3EA6F28ED183}"/>
              </a:ext>
            </a:extLst>
          </p:cNvPr>
          <p:cNvSpPr/>
          <p:nvPr/>
        </p:nvSpPr>
        <p:spPr bwMode="white">
          <a:xfrm>
            <a:off x="10994578" y="2239622"/>
            <a:ext cx="238015" cy="181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34A0AD-3933-C6BA-8D32-CE7D02968F2E}"/>
              </a:ext>
            </a:extLst>
          </p:cNvPr>
          <p:cNvSpPr/>
          <p:nvPr/>
        </p:nvSpPr>
        <p:spPr bwMode="white">
          <a:xfrm>
            <a:off x="10956495" y="2812096"/>
            <a:ext cx="276098" cy="248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9D18697D-3BEA-C001-3FA0-7B8907398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91589"/>
            <a:ext cx="11520000" cy="245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846244-AD6D-F9F2-052F-CF1036E59144}"/>
              </a:ext>
            </a:extLst>
          </p:cNvPr>
          <p:cNvSpPr/>
          <p:nvPr/>
        </p:nvSpPr>
        <p:spPr bwMode="white">
          <a:xfrm>
            <a:off x="1093090" y="4850885"/>
            <a:ext cx="9368330" cy="524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B959C0-179A-98CD-BE67-BD1CD2F34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ECB29D-6420-4755-FC7D-B590160DA1CE}"/>
              </a:ext>
            </a:extLst>
          </p:cNvPr>
          <p:cNvSpPr/>
          <p:nvPr/>
        </p:nvSpPr>
        <p:spPr bwMode="white">
          <a:xfrm>
            <a:off x="7690909" y="1532980"/>
            <a:ext cx="4041016" cy="124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53504E-E969-B726-D69B-AF3A33300199}"/>
              </a:ext>
            </a:extLst>
          </p:cNvPr>
          <p:cNvSpPr/>
          <p:nvPr/>
        </p:nvSpPr>
        <p:spPr bwMode="white">
          <a:xfrm>
            <a:off x="5739173" y="2000264"/>
            <a:ext cx="314181" cy="18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56D9B2-785A-FEE7-3004-D95DE56D6B08}"/>
              </a:ext>
            </a:extLst>
          </p:cNvPr>
          <p:cNvSpPr/>
          <p:nvPr/>
        </p:nvSpPr>
        <p:spPr bwMode="white">
          <a:xfrm>
            <a:off x="3558942" y="2419867"/>
            <a:ext cx="542677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938840-CE76-F28E-C1A2-C70854D987FC}"/>
              </a:ext>
            </a:extLst>
          </p:cNvPr>
          <p:cNvSpPr/>
          <p:nvPr/>
        </p:nvSpPr>
        <p:spPr bwMode="white">
          <a:xfrm>
            <a:off x="4577652" y="2419867"/>
            <a:ext cx="552198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BE214A-DC49-CADE-D870-A2EF822EAF3B}"/>
              </a:ext>
            </a:extLst>
          </p:cNvPr>
          <p:cNvSpPr/>
          <p:nvPr/>
        </p:nvSpPr>
        <p:spPr bwMode="white">
          <a:xfrm>
            <a:off x="5615404" y="2419867"/>
            <a:ext cx="542677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5C4C95-740B-2587-3B51-E642605D5EFC}"/>
              </a:ext>
            </a:extLst>
          </p:cNvPr>
          <p:cNvSpPr/>
          <p:nvPr/>
        </p:nvSpPr>
        <p:spPr bwMode="white">
          <a:xfrm>
            <a:off x="6710280" y="2419867"/>
            <a:ext cx="409389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734020-C987-ED05-2947-1AF0A5E31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6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ECB80D-4D27-4188-A088-404851FD74AD}"/>
              </a:ext>
            </a:extLst>
          </p:cNvPr>
          <p:cNvSpPr/>
          <p:nvPr/>
        </p:nvSpPr>
        <p:spPr bwMode="white">
          <a:xfrm>
            <a:off x="1273983" y="2630239"/>
            <a:ext cx="85685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