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5" r:id="rId4"/>
    <p:sldId id="264" r:id="rId5"/>
    <p:sldId id="263" r:id="rId6"/>
    <p:sldId id="262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9" d="100"/>
          <a:sy n="69" d="100"/>
        </p:scale>
        <p:origin x="734" y="47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F3BA9EBC-DBAC-8036-4863-4BD1BF82AF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3996" b="62216"/>
          <a:stretch/>
        </p:blipFill>
        <p:spPr>
          <a:xfrm>
            <a:off x="4598162" y="2395835"/>
            <a:ext cx="2995675" cy="7183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4834903E-10D3-30F7-77D7-4C7C4B161A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812" b="26845"/>
          <a:stretch/>
        </p:blipFill>
        <p:spPr>
          <a:xfrm>
            <a:off x="4011566" y="3638037"/>
            <a:ext cx="4168868" cy="6924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01C28F1-8692-9537-2AF1-CDF8AC7DC2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930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77B2DF3-00E7-96CB-7EDA-0E03174A7AD1}"/>
              </a:ext>
            </a:extLst>
          </p:cNvPr>
          <p:cNvSpPr/>
          <p:nvPr/>
        </p:nvSpPr>
        <p:spPr bwMode="white">
          <a:xfrm>
            <a:off x="5605884" y="1695981"/>
            <a:ext cx="314181" cy="2385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5627CE1-7DB3-7B34-6A63-6E02599F9983}"/>
              </a:ext>
            </a:extLst>
          </p:cNvPr>
          <p:cNvSpPr/>
          <p:nvPr/>
        </p:nvSpPr>
        <p:spPr bwMode="white">
          <a:xfrm>
            <a:off x="8985719" y="1686438"/>
            <a:ext cx="580760" cy="2576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1523885-FACF-0857-F66F-0F9D14D22DDC}"/>
              </a:ext>
            </a:extLst>
          </p:cNvPr>
          <p:cNvSpPr/>
          <p:nvPr/>
        </p:nvSpPr>
        <p:spPr bwMode="white">
          <a:xfrm>
            <a:off x="2902016" y="2154031"/>
            <a:ext cx="199933" cy="2003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7E124CB-50B4-A2B3-E2C5-BFBFF9ECD78F}"/>
              </a:ext>
            </a:extLst>
          </p:cNvPr>
          <p:cNvSpPr/>
          <p:nvPr/>
        </p:nvSpPr>
        <p:spPr bwMode="white">
          <a:xfrm>
            <a:off x="7062545" y="2154031"/>
            <a:ext cx="247537" cy="2003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201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38C283F-5C6B-90A2-320D-268E782038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525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9CB2D4C-80F9-F32C-7D7E-5104403E1A78}"/>
              </a:ext>
            </a:extLst>
          </p:cNvPr>
          <p:cNvSpPr/>
          <p:nvPr/>
        </p:nvSpPr>
        <p:spPr bwMode="white">
          <a:xfrm>
            <a:off x="6519867" y="2133839"/>
            <a:ext cx="342743" cy="286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5795A56-703E-03DE-F3D5-D69794A542D6}"/>
              </a:ext>
            </a:extLst>
          </p:cNvPr>
          <p:cNvSpPr/>
          <p:nvPr/>
        </p:nvSpPr>
        <p:spPr bwMode="white">
          <a:xfrm>
            <a:off x="9357024" y="2133839"/>
            <a:ext cx="342743" cy="286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366CB63-614D-B259-42F9-DF4EBBFF8C8D}"/>
              </a:ext>
            </a:extLst>
          </p:cNvPr>
          <p:cNvSpPr/>
          <p:nvPr/>
        </p:nvSpPr>
        <p:spPr bwMode="white">
          <a:xfrm>
            <a:off x="6519867" y="3678797"/>
            <a:ext cx="342743" cy="286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DB763CF-D30E-5002-27F8-B95A2DB53170}"/>
              </a:ext>
            </a:extLst>
          </p:cNvPr>
          <p:cNvSpPr/>
          <p:nvPr/>
        </p:nvSpPr>
        <p:spPr bwMode="white">
          <a:xfrm>
            <a:off x="9357024" y="3678797"/>
            <a:ext cx="342743" cy="286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817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5E6749A-CF29-211B-337A-A26134D346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22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651FEC4-76BC-C96C-5331-A78F3306ADD7}"/>
              </a:ext>
            </a:extLst>
          </p:cNvPr>
          <p:cNvSpPr/>
          <p:nvPr/>
        </p:nvSpPr>
        <p:spPr bwMode="white">
          <a:xfrm>
            <a:off x="4234909" y="3196210"/>
            <a:ext cx="257057" cy="2196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887E6D6-77D4-08D9-1652-D2EEA7C13F86}"/>
              </a:ext>
            </a:extLst>
          </p:cNvPr>
          <p:cNvSpPr/>
          <p:nvPr/>
        </p:nvSpPr>
        <p:spPr bwMode="white">
          <a:xfrm>
            <a:off x="6110479" y="3196210"/>
            <a:ext cx="228495" cy="2196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5E5B2BD-3575-50DC-7745-33C0B477A4A4}"/>
              </a:ext>
            </a:extLst>
          </p:cNvPr>
          <p:cNvSpPr/>
          <p:nvPr/>
        </p:nvSpPr>
        <p:spPr bwMode="white">
          <a:xfrm>
            <a:off x="7967008" y="3196210"/>
            <a:ext cx="238016" cy="2196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013EF3E-41A2-8F72-847A-20BCAD087847}"/>
              </a:ext>
            </a:extLst>
          </p:cNvPr>
          <p:cNvSpPr/>
          <p:nvPr/>
        </p:nvSpPr>
        <p:spPr bwMode="white">
          <a:xfrm>
            <a:off x="9833057" y="3196210"/>
            <a:ext cx="218975" cy="2196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518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B4829AB-6AF0-7992-CE03-4A691F7922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7474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>
            <a:extLst>
              <a:ext uri="{FF2B5EF4-FFF2-40B4-BE49-F238E27FC236}">
                <a16:creationId xmlns:a16="http://schemas.microsoft.com/office/drawing/2014/main" id="{153FA896-2C19-34BF-99F2-9F419CD53E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72"/>
          <a:stretch/>
        </p:blipFill>
        <p:spPr>
          <a:xfrm>
            <a:off x="3640630" y="2214679"/>
            <a:ext cx="4910740" cy="15208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8" name="img_16777215">
            <a:extLst>
              <a:ext uri="{FF2B5EF4-FFF2-40B4-BE49-F238E27FC236}">
                <a16:creationId xmlns:a16="http://schemas.microsoft.com/office/drawing/2014/main" id="{EA16A956-34D1-E943-65A1-6781334A19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82"/>
          <a:stretch/>
        </p:blipFill>
        <p:spPr>
          <a:xfrm>
            <a:off x="1988091" y="4095238"/>
            <a:ext cx="8215817" cy="14642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1E57432-27B1-CD80-5538-0E25BA630BCA}"/>
              </a:ext>
            </a:extLst>
          </p:cNvPr>
          <p:cNvSpPr/>
          <p:nvPr/>
        </p:nvSpPr>
        <p:spPr bwMode="white">
          <a:xfrm>
            <a:off x="2435562" y="5262825"/>
            <a:ext cx="342743" cy="277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D0F2CFE-CADC-EE26-6E29-6A8AC481DFBC}"/>
              </a:ext>
            </a:extLst>
          </p:cNvPr>
          <p:cNvSpPr/>
          <p:nvPr/>
        </p:nvSpPr>
        <p:spPr bwMode="white">
          <a:xfrm>
            <a:off x="4768124" y="5262825"/>
            <a:ext cx="342743" cy="277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766514D-A73F-E222-01CE-DC662863152C}"/>
              </a:ext>
            </a:extLst>
          </p:cNvPr>
          <p:cNvSpPr/>
          <p:nvPr/>
        </p:nvSpPr>
        <p:spPr bwMode="white">
          <a:xfrm>
            <a:off x="7100686" y="5262825"/>
            <a:ext cx="342743" cy="277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5F35132-3CCC-B9C1-95AA-E6762B31D3C6}"/>
              </a:ext>
            </a:extLst>
          </p:cNvPr>
          <p:cNvSpPr/>
          <p:nvPr/>
        </p:nvSpPr>
        <p:spPr bwMode="white">
          <a:xfrm>
            <a:off x="9433248" y="5262825"/>
            <a:ext cx="342743" cy="277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820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2023-07-20T00:26:43Z</dcterms:created>
  <dcterms:modified xsi:type="dcterms:W3CDTF">2023-07-26T11:17:32Z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