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F3BA9EBC-DBAC-8036-4863-4BD1BF82A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996" b="62216"/>
          <a:stretch/>
        </p:blipFill>
        <p:spPr>
          <a:xfrm>
            <a:off x="4598162" y="2395835"/>
            <a:ext cx="2995675" cy="718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306C538-4CE1-933D-3320-0838D50E8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3" b="34274"/>
          <a:stretch/>
        </p:blipFill>
        <p:spPr>
          <a:xfrm>
            <a:off x="3985687" y="3569028"/>
            <a:ext cx="4220626" cy="606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98DB63-3D7C-ADD9-39B4-7E94A5B16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7951FB-BA0D-47DA-8DE8-4FE8EB2B6117}"/>
              </a:ext>
            </a:extLst>
          </p:cNvPr>
          <p:cNvSpPr/>
          <p:nvPr/>
        </p:nvSpPr>
        <p:spPr bwMode="white">
          <a:xfrm>
            <a:off x="7224396" y="1744680"/>
            <a:ext cx="297838" cy="291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C806DB-83C3-D2DD-B841-7B7A4279D427}"/>
              </a:ext>
            </a:extLst>
          </p:cNvPr>
          <p:cNvSpPr/>
          <p:nvPr/>
        </p:nvSpPr>
        <p:spPr bwMode="white">
          <a:xfrm>
            <a:off x="6795966" y="2699635"/>
            <a:ext cx="247537" cy="190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DC75561-B686-02C1-C2E2-BABF70DAA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2" y="3494217"/>
            <a:ext cx="11520000" cy="1423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17FFE3-ADB5-89C5-096E-9E7E9F0FC274}"/>
              </a:ext>
            </a:extLst>
          </p:cNvPr>
          <p:cNvSpPr/>
          <p:nvPr/>
        </p:nvSpPr>
        <p:spPr bwMode="white">
          <a:xfrm>
            <a:off x="10136454" y="3647110"/>
            <a:ext cx="218975" cy="200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ABA9AD-CDF1-604C-2330-2E470EF01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E0C517-F05D-E35B-9F99-FFC3DD93AE28}"/>
              </a:ext>
            </a:extLst>
          </p:cNvPr>
          <p:cNvSpPr/>
          <p:nvPr/>
        </p:nvSpPr>
        <p:spPr bwMode="white">
          <a:xfrm>
            <a:off x="4280451" y="2690191"/>
            <a:ext cx="3657601" cy="1762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7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E1D112-D2DE-CD67-DAAD-669191B08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51B150-D2E5-0213-C732-957921C9F4D7}"/>
              </a:ext>
            </a:extLst>
          </p:cNvPr>
          <p:cNvSpPr/>
          <p:nvPr/>
        </p:nvSpPr>
        <p:spPr bwMode="white">
          <a:xfrm>
            <a:off x="5459896" y="2213113"/>
            <a:ext cx="2811772" cy="1579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C0AB66-349D-8A6D-8761-335FDD289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6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88E048-4384-3580-41BC-9D53731299D4}"/>
              </a:ext>
            </a:extLst>
          </p:cNvPr>
          <p:cNvSpPr/>
          <p:nvPr/>
        </p:nvSpPr>
        <p:spPr bwMode="white">
          <a:xfrm>
            <a:off x="4731026" y="1762540"/>
            <a:ext cx="2862470" cy="108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88E048-4384-3580-41BC-9D53731299D4}"/>
              </a:ext>
            </a:extLst>
          </p:cNvPr>
          <p:cNvSpPr/>
          <p:nvPr/>
        </p:nvSpPr>
        <p:spPr bwMode="white">
          <a:xfrm>
            <a:off x="4731026" y="2729948"/>
            <a:ext cx="1616765" cy="107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1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2023-07-26T11:16:38Z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