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BA9EBC-DBAC-8036-4863-4BD1BF82AF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3996" b="62216"/>
          <a:stretch/>
        </p:blipFill>
        <p:spPr>
          <a:xfrm>
            <a:off x="4598162" y="2395835"/>
            <a:ext cx="2995675" cy="718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F3BA9EBC-DBAC-8036-4863-4BD1BF82AF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2" t="50186" r="32811" b="15027"/>
          <a:stretch/>
        </p:blipFill>
        <p:spPr>
          <a:xfrm>
            <a:off x="3966712" y="3830129"/>
            <a:ext cx="4258574" cy="661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F3729C-5FAF-76C7-4661-756528E721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00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459FA13-4EE5-B3F1-C60D-D3B6B173B2A1}"/>
              </a:ext>
            </a:extLst>
          </p:cNvPr>
          <p:cNvSpPr/>
          <p:nvPr/>
        </p:nvSpPr>
        <p:spPr bwMode="white">
          <a:xfrm>
            <a:off x="9585520" y="1857813"/>
            <a:ext cx="209454" cy="200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11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A2F4B1-A98F-1C67-A13F-F4513181C0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66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BEA0D5E-1FB7-4A3A-A063-8C1BDB51281D}"/>
              </a:ext>
            </a:extLst>
          </p:cNvPr>
          <p:cNvSpPr/>
          <p:nvPr/>
        </p:nvSpPr>
        <p:spPr bwMode="white">
          <a:xfrm>
            <a:off x="3311404" y="464872"/>
            <a:ext cx="218975" cy="200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C2BE0CE-80F1-8939-141F-4EEE140589E0}"/>
              </a:ext>
            </a:extLst>
          </p:cNvPr>
          <p:cNvSpPr/>
          <p:nvPr/>
        </p:nvSpPr>
        <p:spPr bwMode="white">
          <a:xfrm>
            <a:off x="3920727" y="2962740"/>
            <a:ext cx="209454" cy="200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3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E02ACB-1E37-0D53-BC89-AE58C7BF6A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64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F9B5241-FF90-CD52-09D1-B003E30023D5}"/>
              </a:ext>
            </a:extLst>
          </p:cNvPr>
          <p:cNvSpPr/>
          <p:nvPr/>
        </p:nvSpPr>
        <p:spPr bwMode="white">
          <a:xfrm>
            <a:off x="4615735" y="998726"/>
            <a:ext cx="628363" cy="838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B7B12D7-8EE3-6600-8A9B-452486AAD9D8}"/>
              </a:ext>
            </a:extLst>
          </p:cNvPr>
          <p:cNvSpPr/>
          <p:nvPr/>
        </p:nvSpPr>
        <p:spPr bwMode="white">
          <a:xfrm>
            <a:off x="2130842" y="1265657"/>
            <a:ext cx="628363" cy="571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843B8E6-DF01-E9A5-86B3-18BCC13C1364}"/>
              </a:ext>
            </a:extLst>
          </p:cNvPr>
          <p:cNvSpPr/>
          <p:nvPr/>
        </p:nvSpPr>
        <p:spPr bwMode="white">
          <a:xfrm>
            <a:off x="3368528" y="1265657"/>
            <a:ext cx="894942" cy="571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27930B9-F164-FB49-76FA-E5272E751C7D}"/>
              </a:ext>
            </a:extLst>
          </p:cNvPr>
          <p:cNvSpPr/>
          <p:nvPr/>
        </p:nvSpPr>
        <p:spPr bwMode="white">
          <a:xfrm>
            <a:off x="7614743" y="1265657"/>
            <a:ext cx="885421" cy="571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AFBC268-9C64-FB0A-F8C7-BAAB06245E50}"/>
              </a:ext>
            </a:extLst>
          </p:cNvPr>
          <p:cNvSpPr/>
          <p:nvPr/>
        </p:nvSpPr>
        <p:spPr bwMode="white">
          <a:xfrm>
            <a:off x="8852429" y="1265657"/>
            <a:ext cx="618842" cy="571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AD8BA4D-B131-546F-86B1-32CB188C198E}"/>
              </a:ext>
            </a:extLst>
          </p:cNvPr>
          <p:cNvSpPr/>
          <p:nvPr/>
        </p:nvSpPr>
        <p:spPr bwMode="white">
          <a:xfrm>
            <a:off x="10090115" y="1265657"/>
            <a:ext cx="894942" cy="571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24E63965-9D41-774E-0CEB-C64FB8FB5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43307"/>
            <a:ext cx="11520000" cy="2588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FED5EA1-0F0B-9D51-0DBD-1B8AA424D519}"/>
              </a:ext>
            </a:extLst>
          </p:cNvPr>
          <p:cNvSpPr/>
          <p:nvPr/>
        </p:nvSpPr>
        <p:spPr bwMode="white">
          <a:xfrm>
            <a:off x="2987702" y="5026386"/>
            <a:ext cx="276099" cy="248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A2C3A87-E081-F4F4-9978-D35D0F0F44F9}"/>
              </a:ext>
            </a:extLst>
          </p:cNvPr>
          <p:cNvSpPr/>
          <p:nvPr/>
        </p:nvSpPr>
        <p:spPr bwMode="white">
          <a:xfrm>
            <a:off x="4787107" y="5026386"/>
            <a:ext cx="276099" cy="248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8A5477F-3FCE-354F-3304-091F4A0A204B}"/>
              </a:ext>
            </a:extLst>
          </p:cNvPr>
          <p:cNvSpPr/>
          <p:nvPr/>
        </p:nvSpPr>
        <p:spPr bwMode="white">
          <a:xfrm>
            <a:off x="6586512" y="5026386"/>
            <a:ext cx="285619" cy="248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80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2ECFD8-4914-8960-5DAC-BF513D6B2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50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84093A-8FA0-EAB9-8787-8D4E46EBD4B7}"/>
              </a:ext>
            </a:extLst>
          </p:cNvPr>
          <p:cNvSpPr/>
          <p:nvPr/>
        </p:nvSpPr>
        <p:spPr bwMode="white">
          <a:xfrm>
            <a:off x="1826181" y="2518426"/>
            <a:ext cx="6664462" cy="257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18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2023-07-26T11:14:54Z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