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2957B7E-E7AA-492A-2DA2-1482A531A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5" b="25934"/>
          <a:stretch/>
        </p:blipFill>
        <p:spPr>
          <a:xfrm>
            <a:off x="2627026" y="3603532"/>
            <a:ext cx="6937947" cy="70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6CE0CD-33F5-923B-7FFD-40A75B982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B0F2CC-22A8-F703-7760-E3B83C2F50FC}"/>
              </a:ext>
            </a:extLst>
          </p:cNvPr>
          <p:cNvSpPr/>
          <p:nvPr/>
        </p:nvSpPr>
        <p:spPr bwMode="white">
          <a:xfrm>
            <a:off x="1854679" y="3638764"/>
            <a:ext cx="2320506" cy="1192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BB6732-D6C8-9E1E-BEF0-3B098105954D}"/>
              </a:ext>
            </a:extLst>
          </p:cNvPr>
          <p:cNvSpPr/>
          <p:nvPr/>
        </p:nvSpPr>
        <p:spPr bwMode="white">
          <a:xfrm>
            <a:off x="7205355" y="3638764"/>
            <a:ext cx="3246545" cy="495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4B1D12-1707-55B3-A4DA-1F9EF57B1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B42BB3-158B-7B10-26BC-7BC913991C78}"/>
              </a:ext>
            </a:extLst>
          </p:cNvPr>
          <p:cNvSpPr/>
          <p:nvPr/>
        </p:nvSpPr>
        <p:spPr bwMode="white">
          <a:xfrm>
            <a:off x="1578634" y="1760079"/>
            <a:ext cx="5369663" cy="1170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D60C8910-D277-D7EE-C139-FBF030521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30671"/>
            <a:ext cx="11520000" cy="346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13AED3-7219-DFF7-2F36-437DE5D1E66B}"/>
              </a:ext>
            </a:extLst>
          </p:cNvPr>
          <p:cNvSpPr/>
          <p:nvPr/>
        </p:nvSpPr>
        <p:spPr bwMode="white">
          <a:xfrm>
            <a:off x="6948297" y="4733445"/>
            <a:ext cx="2963454" cy="1659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368235E-2528-9A01-5766-733FD674B28B}"/>
              </a:ext>
            </a:extLst>
          </p:cNvPr>
          <p:cNvSpPr/>
          <p:nvPr/>
        </p:nvSpPr>
        <p:spPr bwMode="white">
          <a:xfrm>
            <a:off x="785004" y="4752522"/>
            <a:ext cx="3286664" cy="122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5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2DA0AE-DCBA-E9E8-E1D4-D7B8D3CD3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86B650-30EE-E577-664B-FF705CEB7730}"/>
              </a:ext>
            </a:extLst>
          </p:cNvPr>
          <p:cNvSpPr/>
          <p:nvPr/>
        </p:nvSpPr>
        <p:spPr bwMode="white">
          <a:xfrm>
            <a:off x="1816661" y="2436027"/>
            <a:ext cx="5144856" cy="2075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