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9C70EC5-5C08-545C-DF0A-E39A5B0DA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6" b="57582"/>
          <a:stretch/>
        </p:blipFill>
        <p:spPr>
          <a:xfrm>
            <a:off x="4041758" y="2206054"/>
            <a:ext cx="4108483" cy="83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263A27D-3407-5B54-D4FA-B12ED89509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812" b="37699"/>
          <a:stretch/>
        </p:blipFill>
        <p:spPr>
          <a:xfrm>
            <a:off x="4041758" y="3689797"/>
            <a:ext cx="4168868" cy="55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FF3463-3E4F-C799-AA55-CB6065A18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5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44D8D3-2FAD-31E2-596A-03CB4F02EABD}"/>
              </a:ext>
            </a:extLst>
          </p:cNvPr>
          <p:cNvSpPr/>
          <p:nvPr/>
        </p:nvSpPr>
        <p:spPr bwMode="white">
          <a:xfrm>
            <a:off x="3168595" y="1840274"/>
            <a:ext cx="323702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A13EC4-9052-6902-6545-643DB1FE68ED}"/>
              </a:ext>
            </a:extLst>
          </p:cNvPr>
          <p:cNvSpPr/>
          <p:nvPr/>
        </p:nvSpPr>
        <p:spPr bwMode="white">
          <a:xfrm>
            <a:off x="5358347" y="1840274"/>
            <a:ext cx="466512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753697-8167-832E-3E70-C1F651A186C8}"/>
              </a:ext>
            </a:extLst>
          </p:cNvPr>
          <p:cNvSpPr/>
          <p:nvPr/>
        </p:nvSpPr>
        <p:spPr bwMode="white">
          <a:xfrm>
            <a:off x="7033983" y="2585186"/>
            <a:ext cx="447471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88F4C50-55E3-59E6-FD29-8DA158BA41BF}"/>
              </a:ext>
            </a:extLst>
          </p:cNvPr>
          <p:cNvSpPr/>
          <p:nvPr/>
        </p:nvSpPr>
        <p:spPr bwMode="white">
          <a:xfrm>
            <a:off x="10794644" y="2585186"/>
            <a:ext cx="304661" cy="20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AFD2BA97-5EEB-3C34-016A-E034A784A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05393"/>
            <a:ext cx="11520000" cy="3227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AF8FF38-28AA-57B7-7215-04FF80078872}"/>
              </a:ext>
            </a:extLst>
          </p:cNvPr>
          <p:cNvSpPr/>
          <p:nvPr/>
        </p:nvSpPr>
        <p:spPr bwMode="white">
          <a:xfrm>
            <a:off x="778909" y="4321834"/>
            <a:ext cx="1809016" cy="1820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365F5AC-0FDB-CEEC-4E72-72F924E04A09}"/>
              </a:ext>
            </a:extLst>
          </p:cNvPr>
          <p:cNvSpPr/>
          <p:nvPr/>
        </p:nvSpPr>
        <p:spPr bwMode="white">
          <a:xfrm>
            <a:off x="3349487" y="4824042"/>
            <a:ext cx="1047272" cy="1317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29EC418-300E-DBFA-862E-43C6EB0BA5C7}"/>
              </a:ext>
            </a:extLst>
          </p:cNvPr>
          <p:cNvSpPr/>
          <p:nvPr/>
        </p:nvSpPr>
        <p:spPr bwMode="white">
          <a:xfrm>
            <a:off x="6205684" y="4671694"/>
            <a:ext cx="1275769" cy="1561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7559717-1227-2149-1F2F-000909D4C527}"/>
              </a:ext>
            </a:extLst>
          </p:cNvPr>
          <p:cNvSpPr/>
          <p:nvPr/>
        </p:nvSpPr>
        <p:spPr bwMode="white">
          <a:xfrm>
            <a:off x="9176132" y="4671695"/>
            <a:ext cx="2288374" cy="1561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FA3924-287F-760F-96A6-45AB49E83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8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E9084F7-A606-0823-5267-5D62E027C3E8}"/>
              </a:ext>
            </a:extLst>
          </p:cNvPr>
          <p:cNvSpPr/>
          <p:nvPr/>
        </p:nvSpPr>
        <p:spPr bwMode="white">
          <a:xfrm>
            <a:off x="2349817" y="1616344"/>
            <a:ext cx="4991261" cy="112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DD1D745A-8F0A-82E7-7D92-ED77D5FED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60922"/>
            <a:ext cx="11520000" cy="3357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9159966-C255-87E1-4CCC-D5C70CA825AD}"/>
              </a:ext>
            </a:extLst>
          </p:cNvPr>
          <p:cNvSpPr/>
          <p:nvPr/>
        </p:nvSpPr>
        <p:spPr bwMode="white">
          <a:xfrm>
            <a:off x="2349817" y="4234364"/>
            <a:ext cx="4646205" cy="2101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1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B5A3B2-EE3E-0BE9-8C51-82DD46748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6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82E10D-F45B-74A4-4659-6D05A12376E7}"/>
              </a:ext>
            </a:extLst>
          </p:cNvPr>
          <p:cNvSpPr/>
          <p:nvPr/>
        </p:nvSpPr>
        <p:spPr bwMode="white">
          <a:xfrm>
            <a:off x="2359338" y="2142332"/>
            <a:ext cx="3937945" cy="1722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1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2023-07-26T10:23:48Z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