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9C70EC5-5C08-545C-DF0A-E39A5B0DA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6" b="57582"/>
          <a:stretch/>
        </p:blipFill>
        <p:spPr>
          <a:xfrm>
            <a:off x="4041758" y="2059405"/>
            <a:ext cx="4108483" cy="83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EADEAC12-21E1-2A23-A65E-6E5D270481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37" b="29931"/>
          <a:stretch/>
        </p:blipFill>
        <p:spPr>
          <a:xfrm>
            <a:off x="3097165" y="3681169"/>
            <a:ext cx="5997668" cy="632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E590AF-E3D2-9B20-077C-31710B9FE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5114"/>
            <a:ext cx="11520000" cy="3895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9FC89B-53E3-E3BD-E1FB-5A52FFCB7E16}"/>
              </a:ext>
            </a:extLst>
          </p:cNvPr>
          <p:cNvSpPr/>
          <p:nvPr/>
        </p:nvSpPr>
        <p:spPr bwMode="white">
          <a:xfrm>
            <a:off x="655607" y="2617519"/>
            <a:ext cx="1362973" cy="1316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F57D08B-1941-8019-76C1-7A9348107931}"/>
              </a:ext>
            </a:extLst>
          </p:cNvPr>
          <p:cNvSpPr/>
          <p:nvPr/>
        </p:nvSpPr>
        <p:spPr bwMode="white">
          <a:xfrm>
            <a:off x="4568132" y="2251498"/>
            <a:ext cx="1703272" cy="1908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F0432DF-C1D2-E288-585D-FFB3EE7C4AF0}"/>
              </a:ext>
            </a:extLst>
          </p:cNvPr>
          <p:cNvSpPr/>
          <p:nvPr/>
        </p:nvSpPr>
        <p:spPr bwMode="white">
          <a:xfrm>
            <a:off x="8404957" y="2617519"/>
            <a:ext cx="1679321" cy="1385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img_16777215">
            <a:extLst>
              <a:ext uri="{FF2B5EF4-FFF2-40B4-BE49-F238E27FC236}">
                <a16:creationId xmlns:a16="http://schemas.microsoft.com/office/drawing/2014/main" id="{17AE3AFE-30AD-0556-3A41-6C793A38B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6" y="4328531"/>
            <a:ext cx="11520000" cy="2184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9C45675-3E1C-348E-8E63-45830BFF6BD5}"/>
              </a:ext>
            </a:extLst>
          </p:cNvPr>
          <p:cNvSpPr/>
          <p:nvPr/>
        </p:nvSpPr>
        <p:spPr bwMode="white">
          <a:xfrm>
            <a:off x="789192" y="5167901"/>
            <a:ext cx="2204173" cy="1344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E83E1F3C-B9CF-8A76-18B4-14D30BAF7A1B}"/>
              </a:ext>
            </a:extLst>
          </p:cNvPr>
          <p:cNvSpPr/>
          <p:nvPr/>
        </p:nvSpPr>
        <p:spPr bwMode="white">
          <a:xfrm>
            <a:off x="4597457" y="5310974"/>
            <a:ext cx="1351933" cy="1038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A57A88E5-4D9B-7795-C80F-1D3E91DE31AF}"/>
              </a:ext>
            </a:extLst>
          </p:cNvPr>
          <p:cNvSpPr/>
          <p:nvPr/>
        </p:nvSpPr>
        <p:spPr bwMode="white">
          <a:xfrm>
            <a:off x="8434284" y="5089585"/>
            <a:ext cx="1365324" cy="1259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46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981674-8E31-00E2-98D3-678823838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6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99C684-5ED5-DACF-79C5-BE5786542DEB}"/>
              </a:ext>
            </a:extLst>
          </p:cNvPr>
          <p:cNvSpPr/>
          <p:nvPr/>
        </p:nvSpPr>
        <p:spPr bwMode="white">
          <a:xfrm>
            <a:off x="1807139" y="1609803"/>
            <a:ext cx="4447011" cy="161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F357D9E1-B030-9931-1518-95E269791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26741"/>
            <a:ext cx="11520000" cy="2710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BE864C5-5477-9894-35D2-572E6F6115F4}"/>
              </a:ext>
            </a:extLst>
          </p:cNvPr>
          <p:cNvSpPr/>
          <p:nvPr/>
        </p:nvSpPr>
        <p:spPr bwMode="white">
          <a:xfrm>
            <a:off x="1797619" y="4357742"/>
            <a:ext cx="5181151" cy="1635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9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A29CA1-954F-58D7-28BC-B63FF125E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2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2517F4-A8B7-F1A4-B62F-14DBD74A6D07}"/>
              </a:ext>
            </a:extLst>
          </p:cNvPr>
          <p:cNvSpPr/>
          <p:nvPr/>
        </p:nvSpPr>
        <p:spPr bwMode="white">
          <a:xfrm>
            <a:off x="1807140" y="2466284"/>
            <a:ext cx="6370702" cy="1505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4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2023-07-26T10:21:39Z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