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FF07317-98E4-B0CF-6CB1-90016BCC7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2" b="33065"/>
          <a:stretch/>
        </p:blipFill>
        <p:spPr>
          <a:xfrm>
            <a:off x="3101479" y="3491389"/>
            <a:ext cx="5989042" cy="65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D8D57D-2633-B34B-8AC6-3BE3C16DF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368D80-F4F4-41A1-E486-187DC898C9F3}"/>
              </a:ext>
            </a:extLst>
          </p:cNvPr>
          <p:cNvSpPr/>
          <p:nvPr/>
        </p:nvSpPr>
        <p:spPr bwMode="white">
          <a:xfrm>
            <a:off x="4477109" y="1703701"/>
            <a:ext cx="439948" cy="62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F66904-9DFF-1597-2822-AAA892F73721}"/>
              </a:ext>
            </a:extLst>
          </p:cNvPr>
          <p:cNvSpPr/>
          <p:nvPr/>
        </p:nvSpPr>
        <p:spPr bwMode="white">
          <a:xfrm>
            <a:off x="1473917" y="1856178"/>
            <a:ext cx="33322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7573FF-7B92-5373-F0BF-7DF2E05C19C4}"/>
              </a:ext>
            </a:extLst>
          </p:cNvPr>
          <p:cNvSpPr/>
          <p:nvPr/>
        </p:nvSpPr>
        <p:spPr bwMode="white">
          <a:xfrm>
            <a:off x="5101289" y="2589973"/>
            <a:ext cx="304661" cy="2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C4520A-13EC-BC3C-97B3-BAC47DB3B654}"/>
              </a:ext>
            </a:extLst>
          </p:cNvPr>
          <p:cNvSpPr/>
          <p:nvPr/>
        </p:nvSpPr>
        <p:spPr bwMode="white">
          <a:xfrm>
            <a:off x="1473917" y="3228469"/>
            <a:ext cx="409009" cy="495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36512C-C634-6C06-E6ED-688D888F45FE}"/>
              </a:ext>
            </a:extLst>
          </p:cNvPr>
          <p:cNvSpPr/>
          <p:nvPr/>
        </p:nvSpPr>
        <p:spPr bwMode="white">
          <a:xfrm>
            <a:off x="4187305" y="3342827"/>
            <a:ext cx="1123438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B421F8-7AEA-A511-0173-6157317287E9}"/>
              </a:ext>
            </a:extLst>
          </p:cNvPr>
          <p:cNvSpPr/>
          <p:nvPr/>
        </p:nvSpPr>
        <p:spPr bwMode="white">
          <a:xfrm>
            <a:off x="6034314" y="3228469"/>
            <a:ext cx="675966" cy="495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10FCF7BF-CC04-B7F1-99A4-7B04C3F57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5" y="3672833"/>
            <a:ext cx="11520000" cy="116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05E09D-EE05-FA77-8719-2DFA5498C135}"/>
              </a:ext>
            </a:extLst>
          </p:cNvPr>
          <p:cNvSpPr/>
          <p:nvPr/>
        </p:nvSpPr>
        <p:spPr bwMode="white">
          <a:xfrm>
            <a:off x="3569542" y="4551315"/>
            <a:ext cx="447471" cy="20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7C8989-5E61-14D3-0866-C9B25ACAB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8BDFA7-12A1-1E4C-35A4-FF07CB44610B}"/>
              </a:ext>
            </a:extLst>
          </p:cNvPr>
          <p:cNvSpPr/>
          <p:nvPr/>
        </p:nvSpPr>
        <p:spPr bwMode="white">
          <a:xfrm>
            <a:off x="731304" y="1818030"/>
            <a:ext cx="1511563" cy="128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9900E41-28E5-D5CE-25D1-8B0B7D83F79A}"/>
              </a:ext>
            </a:extLst>
          </p:cNvPr>
          <p:cNvSpPr/>
          <p:nvPr/>
        </p:nvSpPr>
        <p:spPr bwMode="white">
          <a:xfrm>
            <a:off x="3416132" y="1664898"/>
            <a:ext cx="1664826" cy="150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A8F0BF-69E3-11C5-E292-75A04FE51B92}"/>
              </a:ext>
            </a:extLst>
          </p:cNvPr>
          <p:cNvSpPr/>
          <p:nvPr/>
        </p:nvSpPr>
        <p:spPr bwMode="white">
          <a:xfrm>
            <a:off x="6158082" y="1664898"/>
            <a:ext cx="1829978" cy="150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C70B626-D28D-DF43-20FD-660E406BAC8A}"/>
              </a:ext>
            </a:extLst>
          </p:cNvPr>
          <p:cNvSpPr/>
          <p:nvPr/>
        </p:nvSpPr>
        <p:spPr bwMode="white">
          <a:xfrm>
            <a:off x="8681057" y="1664898"/>
            <a:ext cx="2076083" cy="144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7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4E763D-C374-7C48-CF9E-E5BEE557C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49309D-D128-6D22-56A4-2154B577E8F0}"/>
              </a:ext>
            </a:extLst>
          </p:cNvPr>
          <p:cNvSpPr/>
          <p:nvPr/>
        </p:nvSpPr>
        <p:spPr bwMode="white">
          <a:xfrm>
            <a:off x="1607205" y="2789164"/>
            <a:ext cx="3111497" cy="152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5321C6-D4FD-A45D-4DC3-145D56B7BFA1}"/>
              </a:ext>
            </a:extLst>
          </p:cNvPr>
          <p:cNvSpPr/>
          <p:nvPr/>
        </p:nvSpPr>
        <p:spPr bwMode="white">
          <a:xfrm>
            <a:off x="7338644" y="2779638"/>
            <a:ext cx="2279809" cy="152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F6921C-0346-172B-CF12-E5CFBABDA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3E7F46-80F6-1D1B-26D6-A400B868CAA1}"/>
              </a:ext>
            </a:extLst>
          </p:cNvPr>
          <p:cNvSpPr/>
          <p:nvPr/>
        </p:nvSpPr>
        <p:spPr bwMode="white">
          <a:xfrm>
            <a:off x="1816661" y="2525526"/>
            <a:ext cx="4428864" cy="171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3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