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9C70EC5-5C08-545C-DF0A-E39A5B0DA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6" b="57582"/>
          <a:stretch/>
        </p:blipFill>
        <p:spPr>
          <a:xfrm>
            <a:off x="4041758" y="2059405"/>
            <a:ext cx="4108483" cy="83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CCD0E479-1ED7-97A9-2BA2-6F015692DC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1" b="20554"/>
          <a:stretch/>
        </p:blipFill>
        <p:spPr>
          <a:xfrm>
            <a:off x="3135984" y="3429000"/>
            <a:ext cx="5920030" cy="787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197B5F-2E49-5318-F20E-F670352C3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B08443-067E-67B1-0196-B5F15181C1AE}"/>
              </a:ext>
            </a:extLst>
          </p:cNvPr>
          <p:cNvSpPr/>
          <p:nvPr/>
        </p:nvSpPr>
        <p:spPr bwMode="white">
          <a:xfrm>
            <a:off x="6253289" y="1761700"/>
            <a:ext cx="190413" cy="200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831CA0-9E57-D12B-838C-2983A4A0450D}"/>
              </a:ext>
            </a:extLst>
          </p:cNvPr>
          <p:cNvSpPr/>
          <p:nvPr/>
        </p:nvSpPr>
        <p:spPr bwMode="white">
          <a:xfrm>
            <a:off x="6243768" y="2057297"/>
            <a:ext cx="199933" cy="209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E9A128-A622-C8F6-E6EE-A870EAEE7707}"/>
              </a:ext>
            </a:extLst>
          </p:cNvPr>
          <p:cNvSpPr/>
          <p:nvPr/>
        </p:nvSpPr>
        <p:spPr bwMode="white">
          <a:xfrm>
            <a:off x="6967338" y="3125259"/>
            <a:ext cx="466512" cy="200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26341757-6A73-72F0-8255-F23D77F1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81214"/>
            <a:ext cx="11520000" cy="2819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AC5A394-78AE-276F-A33E-9C04F5ABE946}"/>
              </a:ext>
            </a:extLst>
          </p:cNvPr>
          <p:cNvSpPr/>
          <p:nvPr/>
        </p:nvSpPr>
        <p:spPr bwMode="white">
          <a:xfrm>
            <a:off x="778909" y="4957550"/>
            <a:ext cx="1239672" cy="1342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9E59909-8665-7CFA-1FE4-A8E2C245386B}"/>
              </a:ext>
            </a:extLst>
          </p:cNvPr>
          <p:cNvSpPr/>
          <p:nvPr/>
        </p:nvSpPr>
        <p:spPr bwMode="white">
          <a:xfrm>
            <a:off x="3197157" y="4957549"/>
            <a:ext cx="2177100" cy="1342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EF57D1A-B4FA-78BF-E89E-DD3F729B9B9F}"/>
              </a:ext>
            </a:extLst>
          </p:cNvPr>
          <p:cNvSpPr/>
          <p:nvPr/>
        </p:nvSpPr>
        <p:spPr bwMode="white">
          <a:xfrm>
            <a:off x="6234247" y="5109946"/>
            <a:ext cx="952066" cy="1190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6D31C28-EF64-2889-2A98-D33AAA429C49}"/>
              </a:ext>
            </a:extLst>
          </p:cNvPr>
          <p:cNvSpPr/>
          <p:nvPr/>
        </p:nvSpPr>
        <p:spPr bwMode="white">
          <a:xfrm>
            <a:off x="8871471" y="4957550"/>
            <a:ext cx="1913652" cy="1407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2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A395C8-4374-F116-A8FC-524DCCAA2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8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A9FE43-1738-53ED-D2CB-6546DB50ED25}"/>
              </a:ext>
            </a:extLst>
          </p:cNvPr>
          <p:cNvSpPr/>
          <p:nvPr/>
        </p:nvSpPr>
        <p:spPr bwMode="white">
          <a:xfrm>
            <a:off x="517585" y="1458552"/>
            <a:ext cx="5840083" cy="1155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DE64E171-0A43-B5C3-9D9C-45811DA46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03199"/>
            <a:ext cx="11520000" cy="2936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B5FC94-98FE-6428-A1BC-B20D56500C4B}"/>
              </a:ext>
            </a:extLst>
          </p:cNvPr>
          <p:cNvSpPr/>
          <p:nvPr/>
        </p:nvSpPr>
        <p:spPr bwMode="white">
          <a:xfrm>
            <a:off x="1509623" y="4504771"/>
            <a:ext cx="6538822" cy="124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4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35917B-EE95-5E66-D6C5-FB98FE107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9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A02FA1-1E13-FD1E-369A-391F10294A22}"/>
              </a:ext>
            </a:extLst>
          </p:cNvPr>
          <p:cNvSpPr/>
          <p:nvPr/>
        </p:nvSpPr>
        <p:spPr bwMode="white">
          <a:xfrm>
            <a:off x="1835702" y="2792987"/>
            <a:ext cx="6350766" cy="1554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8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2023-07-26T10:20:02Z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