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D9C70EC5-5C08-545C-DF0A-E39A5B0DA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6" b="57582"/>
          <a:stretch/>
        </p:blipFill>
        <p:spPr>
          <a:xfrm>
            <a:off x="4041758" y="2059405"/>
            <a:ext cx="4108483" cy="830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BE44F8B3-61CE-F924-E0DA-A7BCB980C8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12" b="31694"/>
          <a:stretch/>
        </p:blipFill>
        <p:spPr>
          <a:xfrm>
            <a:off x="3101479" y="3594906"/>
            <a:ext cx="5989042" cy="649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DFEEA6-56EF-D4A3-635D-91D911C02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9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9FC084-1456-90D8-F3B2-FE19BD700C41}"/>
              </a:ext>
            </a:extLst>
          </p:cNvPr>
          <p:cNvSpPr/>
          <p:nvPr/>
        </p:nvSpPr>
        <p:spPr bwMode="white">
          <a:xfrm>
            <a:off x="5129851" y="1835836"/>
            <a:ext cx="285619" cy="190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C25516E-4850-6F6E-56E6-3F6967E71CC2}"/>
              </a:ext>
            </a:extLst>
          </p:cNvPr>
          <p:cNvSpPr/>
          <p:nvPr/>
        </p:nvSpPr>
        <p:spPr bwMode="white">
          <a:xfrm>
            <a:off x="10404297" y="2578515"/>
            <a:ext cx="304661" cy="199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F6BB1C0-ADB4-C3C8-F4F9-4D8DCD19B731}"/>
              </a:ext>
            </a:extLst>
          </p:cNvPr>
          <p:cNvSpPr/>
          <p:nvPr/>
        </p:nvSpPr>
        <p:spPr bwMode="white">
          <a:xfrm>
            <a:off x="10356694" y="3311672"/>
            <a:ext cx="314181" cy="209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89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D2EA6D-8CE7-BA74-1EF7-509C712CF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2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B39E73-B160-9982-2DDE-2AA892F92377}"/>
              </a:ext>
            </a:extLst>
          </p:cNvPr>
          <p:cNvSpPr/>
          <p:nvPr/>
        </p:nvSpPr>
        <p:spPr bwMode="white">
          <a:xfrm>
            <a:off x="603849" y="1762158"/>
            <a:ext cx="1690777" cy="1343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ACBA6C7-6616-CB13-1E94-F150C9D2FDCC}"/>
              </a:ext>
            </a:extLst>
          </p:cNvPr>
          <p:cNvSpPr/>
          <p:nvPr/>
        </p:nvSpPr>
        <p:spPr bwMode="white">
          <a:xfrm>
            <a:off x="3148642" y="1762157"/>
            <a:ext cx="1952646" cy="1343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91126B1-D53F-2820-607D-7C37091F1B8D}"/>
              </a:ext>
            </a:extLst>
          </p:cNvPr>
          <p:cNvSpPr/>
          <p:nvPr/>
        </p:nvSpPr>
        <p:spPr bwMode="white">
          <a:xfrm>
            <a:off x="6081917" y="1664898"/>
            <a:ext cx="1336800" cy="1345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865F343-12FD-EA7B-FE53-249DC48FC0B5}"/>
              </a:ext>
            </a:extLst>
          </p:cNvPr>
          <p:cNvSpPr/>
          <p:nvPr/>
        </p:nvSpPr>
        <p:spPr bwMode="white">
          <a:xfrm>
            <a:off x="8988725" y="1762158"/>
            <a:ext cx="1932317" cy="2060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61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909ED5-FFD4-4375-360D-FD818EBF0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05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E8A4C9-03DA-D651-6146-A3A267EBB050}"/>
              </a:ext>
            </a:extLst>
          </p:cNvPr>
          <p:cNvSpPr/>
          <p:nvPr/>
        </p:nvSpPr>
        <p:spPr bwMode="white">
          <a:xfrm>
            <a:off x="2359338" y="1026914"/>
            <a:ext cx="2997666" cy="1250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7D9563FD-8566-1829-D7B2-9F5ADF9C8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07977"/>
            <a:ext cx="11520000" cy="2147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04C189D-10B5-4C8E-6EB9-82029253B88D}"/>
              </a:ext>
            </a:extLst>
          </p:cNvPr>
          <p:cNvSpPr/>
          <p:nvPr/>
        </p:nvSpPr>
        <p:spPr bwMode="white">
          <a:xfrm>
            <a:off x="2359338" y="3672597"/>
            <a:ext cx="3653273" cy="1213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93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45733D-82B3-8732-767C-A5AF167D4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2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5BBCF1-9E0C-40F9-6B86-47E0CC332D1F}"/>
              </a:ext>
            </a:extLst>
          </p:cNvPr>
          <p:cNvSpPr/>
          <p:nvPr/>
        </p:nvSpPr>
        <p:spPr bwMode="white">
          <a:xfrm>
            <a:off x="2359338" y="2725545"/>
            <a:ext cx="3040798" cy="1199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1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2023-07-26T10:18:33Z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