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358454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05E30F4-F802-EF6E-F249-462E14AA1F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8" b="33081"/>
          <a:stretch/>
        </p:blipFill>
        <p:spPr>
          <a:xfrm>
            <a:off x="3795905" y="4000347"/>
            <a:ext cx="4600189" cy="563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90785C-C6F1-7322-9D99-F60335EE9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17A419-3B4D-95D5-64F2-0FE381B114F2}"/>
              </a:ext>
            </a:extLst>
          </p:cNvPr>
          <p:cNvSpPr/>
          <p:nvPr/>
        </p:nvSpPr>
        <p:spPr bwMode="white">
          <a:xfrm>
            <a:off x="3835041" y="2228514"/>
            <a:ext cx="580760" cy="257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20191F-68A1-283F-879E-B34BC194A79C}"/>
              </a:ext>
            </a:extLst>
          </p:cNvPr>
          <p:cNvSpPr/>
          <p:nvPr/>
        </p:nvSpPr>
        <p:spPr bwMode="white">
          <a:xfrm>
            <a:off x="6672198" y="2218981"/>
            <a:ext cx="590280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D6377B-BDBF-DBDA-7A24-4C2B6AF71461}"/>
              </a:ext>
            </a:extLst>
          </p:cNvPr>
          <p:cNvSpPr/>
          <p:nvPr/>
        </p:nvSpPr>
        <p:spPr bwMode="white">
          <a:xfrm>
            <a:off x="10747041" y="2304780"/>
            <a:ext cx="199933" cy="133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AA438C-69A2-1B69-9FEA-8AAAF32FBA76}"/>
              </a:ext>
            </a:extLst>
          </p:cNvPr>
          <p:cNvSpPr/>
          <p:nvPr/>
        </p:nvSpPr>
        <p:spPr bwMode="white">
          <a:xfrm>
            <a:off x="1407272" y="2705176"/>
            <a:ext cx="199933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639343-9B50-6D85-F821-9462FF3825CA}"/>
              </a:ext>
            </a:extLst>
          </p:cNvPr>
          <p:cNvSpPr/>
          <p:nvPr/>
        </p:nvSpPr>
        <p:spPr bwMode="white">
          <a:xfrm>
            <a:off x="4511008" y="2695643"/>
            <a:ext cx="390347" cy="219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C82192-8F40-B554-9950-5D7FBE4519E1}"/>
              </a:ext>
            </a:extLst>
          </p:cNvPr>
          <p:cNvSpPr/>
          <p:nvPr/>
        </p:nvSpPr>
        <p:spPr bwMode="white">
          <a:xfrm>
            <a:off x="6624595" y="4411625"/>
            <a:ext cx="476033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03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8D127B-F414-F839-6FD8-E51EDDF6B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34E08A-FFB7-7518-0215-2FE362B007F7}"/>
              </a:ext>
            </a:extLst>
          </p:cNvPr>
          <p:cNvSpPr/>
          <p:nvPr/>
        </p:nvSpPr>
        <p:spPr bwMode="white">
          <a:xfrm>
            <a:off x="2606876" y="1570710"/>
            <a:ext cx="2903801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BAB26C-A707-BACC-C4E9-0B083C46D4C6}"/>
              </a:ext>
            </a:extLst>
          </p:cNvPr>
          <p:cNvSpPr/>
          <p:nvPr/>
        </p:nvSpPr>
        <p:spPr bwMode="white">
          <a:xfrm>
            <a:off x="7900363" y="1570710"/>
            <a:ext cx="3589289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F5017699-BC3F-5F3B-90AD-8B3D210D6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18888"/>
            <a:ext cx="11520000" cy="1820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BD2D6D-768F-7C90-3DF0-E8F36A0A9C18}"/>
              </a:ext>
            </a:extLst>
          </p:cNvPr>
          <p:cNvSpPr/>
          <p:nvPr/>
        </p:nvSpPr>
        <p:spPr bwMode="white">
          <a:xfrm>
            <a:off x="1613140" y="3576714"/>
            <a:ext cx="5020573" cy="89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F2FE08-0C0E-6C9D-6177-7C647765D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28FD7C-6B3B-57A6-8D61-88AFC1FDF5B1}"/>
              </a:ext>
            </a:extLst>
          </p:cNvPr>
          <p:cNvSpPr/>
          <p:nvPr/>
        </p:nvSpPr>
        <p:spPr bwMode="white">
          <a:xfrm>
            <a:off x="1807139" y="1418459"/>
            <a:ext cx="6905539" cy="1315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6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D12D18-C4DC-56D6-EFA6-0C9539151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30032C-26D3-6CFE-D2F4-6394E9C714F4}"/>
              </a:ext>
            </a:extLst>
          </p:cNvPr>
          <p:cNvSpPr/>
          <p:nvPr/>
        </p:nvSpPr>
        <p:spPr bwMode="white">
          <a:xfrm>
            <a:off x="1816660" y="2226183"/>
            <a:ext cx="4575513" cy="1785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0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2023-07-26T10:14:17Z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