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05B8043D-B564-8851-9FA9-520E14DA42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25" b="61808"/>
          <a:stretch/>
        </p:blipFill>
        <p:spPr>
          <a:xfrm>
            <a:off x="5377415" y="2358454"/>
            <a:ext cx="1437170" cy="738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428" y="3709039"/>
            <a:ext cx="5057143" cy="647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840F8D6-E3D2-7BB5-A6A6-EF6C5FDCA6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78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5A12BD5-D163-7664-9D62-E2C1A96B1863}"/>
              </a:ext>
            </a:extLst>
          </p:cNvPr>
          <p:cNvSpPr/>
          <p:nvPr/>
        </p:nvSpPr>
        <p:spPr bwMode="white">
          <a:xfrm>
            <a:off x="5615404" y="1760991"/>
            <a:ext cx="847338" cy="257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87DB476-5B13-11E3-9B84-ADC8B1C731DD}"/>
              </a:ext>
            </a:extLst>
          </p:cNvPr>
          <p:cNvSpPr/>
          <p:nvPr/>
        </p:nvSpPr>
        <p:spPr bwMode="white">
          <a:xfrm>
            <a:off x="5815338" y="2275641"/>
            <a:ext cx="733090" cy="200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E8B8265-D048-9E29-687B-42CF9DCAB8C6}"/>
              </a:ext>
            </a:extLst>
          </p:cNvPr>
          <p:cNvSpPr/>
          <p:nvPr/>
        </p:nvSpPr>
        <p:spPr bwMode="white">
          <a:xfrm>
            <a:off x="8790317" y="2761699"/>
            <a:ext cx="543464" cy="568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3AED934-4BBB-7F10-55A9-0BC6A0677BC6}"/>
              </a:ext>
            </a:extLst>
          </p:cNvPr>
          <p:cNvSpPr/>
          <p:nvPr/>
        </p:nvSpPr>
        <p:spPr bwMode="white">
          <a:xfrm>
            <a:off x="8043173" y="3543204"/>
            <a:ext cx="466511" cy="200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9750F2A-3963-79ED-4837-20D8FF991D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63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2DAC08E-F2C7-9574-573B-AC78304CF51D}"/>
              </a:ext>
            </a:extLst>
          </p:cNvPr>
          <p:cNvSpPr/>
          <p:nvPr/>
        </p:nvSpPr>
        <p:spPr bwMode="white">
          <a:xfrm>
            <a:off x="8966677" y="1093681"/>
            <a:ext cx="209454" cy="200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A549C2B-E3D6-F4B1-99D5-E440710B1D32}"/>
              </a:ext>
            </a:extLst>
          </p:cNvPr>
          <p:cNvSpPr/>
          <p:nvPr/>
        </p:nvSpPr>
        <p:spPr bwMode="white">
          <a:xfrm>
            <a:off x="4977520" y="2065571"/>
            <a:ext cx="209454" cy="200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466CAB0-150D-2117-9972-6183BDF47CD0}"/>
              </a:ext>
            </a:extLst>
          </p:cNvPr>
          <p:cNvSpPr/>
          <p:nvPr/>
        </p:nvSpPr>
        <p:spPr bwMode="white">
          <a:xfrm>
            <a:off x="3692231" y="3037460"/>
            <a:ext cx="218975" cy="2000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16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DA43FC3-BEC1-5FFB-9902-5689CA9846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37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09A6CC8-9437-7A07-630E-BF38A2F19CC5}"/>
              </a:ext>
            </a:extLst>
          </p:cNvPr>
          <p:cNvSpPr/>
          <p:nvPr/>
        </p:nvSpPr>
        <p:spPr bwMode="white">
          <a:xfrm>
            <a:off x="2359338" y="1457614"/>
            <a:ext cx="3066677" cy="839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BCA1EC0B-A144-D3BF-77F1-AB3460C31D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499351"/>
            <a:ext cx="11520000" cy="25442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81FEA0C-269C-FC03-BCEE-991E49A193C9}"/>
              </a:ext>
            </a:extLst>
          </p:cNvPr>
          <p:cNvSpPr/>
          <p:nvPr/>
        </p:nvSpPr>
        <p:spPr bwMode="white">
          <a:xfrm>
            <a:off x="2359337" y="3652372"/>
            <a:ext cx="4645311" cy="919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69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BD22B69-47B5-CFCC-37EC-BADD5F7C3D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10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F4535C0-C7B6-EA3D-139A-F258E7B70002}"/>
              </a:ext>
            </a:extLst>
          </p:cNvPr>
          <p:cNvSpPr/>
          <p:nvPr/>
        </p:nvSpPr>
        <p:spPr bwMode="white">
          <a:xfrm>
            <a:off x="2349818" y="2268320"/>
            <a:ext cx="4792853" cy="957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42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2023-07-20T00:26:43Z</dcterms:created>
  <dcterms:modified xsi:type="dcterms:W3CDTF">2023-07-26T10:13:47Z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