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5B8043D-B564-8851-9FA9-520E14DA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25" b="61808"/>
          <a:stretch/>
        </p:blipFill>
        <p:spPr>
          <a:xfrm>
            <a:off x="5377415" y="2358454"/>
            <a:ext cx="1437170" cy="73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96AA2A55-74EB-2DA9-43CC-AA7C998B8B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65" b="27261"/>
          <a:stretch/>
        </p:blipFill>
        <p:spPr>
          <a:xfrm>
            <a:off x="3899422" y="3577653"/>
            <a:ext cx="4393155" cy="73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CD5BE1-6D8F-5576-29D8-5CEA35D6D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8" y="204724"/>
            <a:ext cx="11520000" cy="2908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B476BD-0280-5707-9E81-AFEDEEC13F38}"/>
              </a:ext>
            </a:extLst>
          </p:cNvPr>
          <p:cNvSpPr/>
          <p:nvPr/>
        </p:nvSpPr>
        <p:spPr bwMode="white">
          <a:xfrm>
            <a:off x="4124815" y="1673184"/>
            <a:ext cx="628363" cy="20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184E32-194E-C0B4-9264-795A7D8F9596}"/>
              </a:ext>
            </a:extLst>
          </p:cNvPr>
          <p:cNvSpPr/>
          <p:nvPr/>
        </p:nvSpPr>
        <p:spPr bwMode="white">
          <a:xfrm>
            <a:off x="7361840" y="1673184"/>
            <a:ext cx="637884" cy="20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860191-B089-6558-AC93-A738B8B5D999}"/>
              </a:ext>
            </a:extLst>
          </p:cNvPr>
          <p:cNvSpPr/>
          <p:nvPr/>
        </p:nvSpPr>
        <p:spPr bwMode="white">
          <a:xfrm>
            <a:off x="8847063" y="1673184"/>
            <a:ext cx="913983" cy="20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582369-A8A9-3FF5-A655-4135D7DB7ECC}"/>
              </a:ext>
            </a:extLst>
          </p:cNvPr>
          <p:cNvSpPr/>
          <p:nvPr/>
        </p:nvSpPr>
        <p:spPr bwMode="white">
          <a:xfrm>
            <a:off x="5743328" y="2149957"/>
            <a:ext cx="637884" cy="20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4EE6A32-A0CF-4E9C-F1E6-1037807DCB59}"/>
              </a:ext>
            </a:extLst>
          </p:cNvPr>
          <p:cNvSpPr/>
          <p:nvPr/>
        </p:nvSpPr>
        <p:spPr bwMode="white">
          <a:xfrm>
            <a:off x="7314237" y="2149957"/>
            <a:ext cx="752133" cy="20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9B8C568-237E-020A-099D-AD9CD914A35B}"/>
              </a:ext>
            </a:extLst>
          </p:cNvPr>
          <p:cNvSpPr/>
          <p:nvPr/>
        </p:nvSpPr>
        <p:spPr bwMode="white">
          <a:xfrm>
            <a:off x="3867758" y="2626730"/>
            <a:ext cx="1152000" cy="20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7B7B35A-E4CE-5BD5-B5D4-6AED06B5264C}"/>
              </a:ext>
            </a:extLst>
          </p:cNvPr>
          <p:cNvSpPr/>
          <p:nvPr/>
        </p:nvSpPr>
        <p:spPr bwMode="white">
          <a:xfrm>
            <a:off x="5533873" y="2626730"/>
            <a:ext cx="1047272" cy="20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97664E7-FB86-FC22-FDD3-5623C179061B}"/>
              </a:ext>
            </a:extLst>
          </p:cNvPr>
          <p:cNvSpPr/>
          <p:nvPr/>
        </p:nvSpPr>
        <p:spPr bwMode="white">
          <a:xfrm>
            <a:off x="8789939" y="2617194"/>
            <a:ext cx="1037753" cy="2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4BAC3808-A63C-11D9-9420-B8397D4D9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8" y="3093967"/>
            <a:ext cx="11520000" cy="3442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61E0D7B-3B9E-10C4-CF4F-62A1CE0C5E15}"/>
              </a:ext>
            </a:extLst>
          </p:cNvPr>
          <p:cNvSpPr/>
          <p:nvPr/>
        </p:nvSpPr>
        <p:spPr bwMode="white">
          <a:xfrm>
            <a:off x="1116286" y="5248946"/>
            <a:ext cx="4266597" cy="1287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AFA6D49-73EC-8CAB-52D0-02F5DF201D95}"/>
              </a:ext>
            </a:extLst>
          </p:cNvPr>
          <p:cNvSpPr/>
          <p:nvPr/>
        </p:nvSpPr>
        <p:spPr bwMode="white">
          <a:xfrm>
            <a:off x="6400253" y="5248947"/>
            <a:ext cx="3646413" cy="266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47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A91B42-282C-3B77-EB26-4233CD9BB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01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318C0A-6B45-DC9E-0DAA-5F3649397E48}"/>
              </a:ext>
            </a:extLst>
          </p:cNvPr>
          <p:cNvSpPr/>
          <p:nvPr/>
        </p:nvSpPr>
        <p:spPr bwMode="white">
          <a:xfrm>
            <a:off x="1816661" y="1439532"/>
            <a:ext cx="7016788" cy="940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CD494046-85A9-3E7C-6BAD-10AC4B5A7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56219"/>
            <a:ext cx="11520000" cy="2329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7A73858-E0A0-6C6C-39C0-53363FD0B4FE}"/>
              </a:ext>
            </a:extLst>
          </p:cNvPr>
          <p:cNvSpPr/>
          <p:nvPr/>
        </p:nvSpPr>
        <p:spPr bwMode="white">
          <a:xfrm>
            <a:off x="1807140" y="3933645"/>
            <a:ext cx="7654611" cy="776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48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91E907-CADF-2C19-0ABB-AA47F33B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8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85C41A-4FCD-4614-F996-EB2EC84E106E}"/>
              </a:ext>
            </a:extLst>
          </p:cNvPr>
          <p:cNvSpPr/>
          <p:nvPr/>
        </p:nvSpPr>
        <p:spPr bwMode="white">
          <a:xfrm>
            <a:off x="1816661" y="2151140"/>
            <a:ext cx="3833641" cy="1765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18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2023-07-26T10:13:24Z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